
<file path=[Content_Types].xml><?xml version="1.0" encoding="utf-8"?>
<Types xmlns="http://schemas.openxmlformats.org/package/2006/content-types">
  <Default Extension="gif" ContentType="image/gif"/>
  <Default Extension="jfif" ContentType="image/jpeg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9"/>
  </p:notesMasterIdLst>
  <p:handoutMasterIdLst>
    <p:handoutMasterId r:id="rId30"/>
  </p:handoutMasterIdLst>
  <p:sldIdLst>
    <p:sldId id="256" r:id="rId5"/>
    <p:sldId id="265" r:id="rId6"/>
    <p:sldId id="272" r:id="rId7"/>
    <p:sldId id="281" r:id="rId8"/>
    <p:sldId id="289" r:id="rId9"/>
    <p:sldId id="282" r:id="rId10"/>
    <p:sldId id="273" r:id="rId11"/>
    <p:sldId id="277" r:id="rId12"/>
    <p:sldId id="278" r:id="rId13"/>
    <p:sldId id="288" r:id="rId14"/>
    <p:sldId id="279" r:id="rId15"/>
    <p:sldId id="280" r:id="rId16"/>
    <p:sldId id="274" r:id="rId17"/>
    <p:sldId id="285" r:id="rId18"/>
    <p:sldId id="296" r:id="rId19"/>
    <p:sldId id="297" r:id="rId20"/>
    <p:sldId id="284" r:id="rId21"/>
    <p:sldId id="286" r:id="rId22"/>
    <p:sldId id="287" r:id="rId23"/>
    <p:sldId id="291" r:id="rId24"/>
    <p:sldId id="295" r:id="rId25"/>
    <p:sldId id="275" r:id="rId26"/>
    <p:sldId id="276" r:id="rId27"/>
    <p:sldId id="271" r:id="rId28"/>
  </p:sldIdLst>
  <p:sldSz cx="12192000" cy="6858000"/>
  <p:notesSz cx="6858000" cy="9144000"/>
  <p:defaultTextStyle>
    <a:defPPr rtl="0"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FFE7DC8-19DE-43CB-8237-E32CAE7A90D8}" v="76" dt="2022-06-01T11:33:35.70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73" autoAdjust="0"/>
    <p:restoredTop sz="85580" autoAdjust="0"/>
  </p:normalViewPr>
  <p:slideViewPr>
    <p:cSldViewPr>
      <p:cViewPr varScale="1">
        <p:scale>
          <a:sx n="99" d="100"/>
          <a:sy n="99" d="100"/>
        </p:scale>
        <p:origin x="1194" y="72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88" d="100"/>
          <a:sy n="88" d="100"/>
        </p:scale>
        <p:origin x="307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handoutMaster" Target="handoutMasters/handoutMaster1.xml"/><Relationship Id="rId35" Type="http://schemas.microsoft.com/office/2016/11/relationships/changesInfo" Target="changesInfos/changesInfo1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im Boghe" userId="e2128066-abe4-4fdb-81a4-15fe9ae9e60c" providerId="ADAL" clId="{5FFE7DC8-19DE-43CB-8237-E32CAE7A90D8}"/>
    <pc:docChg chg="undo custSel addSld delSld modSld">
      <pc:chgData name="Tim Boghe" userId="e2128066-abe4-4fdb-81a4-15fe9ae9e60c" providerId="ADAL" clId="{5FFE7DC8-19DE-43CB-8237-E32CAE7A90D8}" dt="2022-06-10T13:17:03.752" v="1173" actId="20577"/>
      <pc:docMkLst>
        <pc:docMk/>
      </pc:docMkLst>
      <pc:sldChg chg="addSp modSp mod modNotesTx">
        <pc:chgData name="Tim Boghe" userId="e2128066-abe4-4fdb-81a4-15fe9ae9e60c" providerId="ADAL" clId="{5FFE7DC8-19DE-43CB-8237-E32CAE7A90D8}" dt="2022-06-01T11:52:07.413" v="952" actId="20577"/>
        <pc:sldMkLst>
          <pc:docMk/>
          <pc:sldMk cId="242453831" sldId="256"/>
        </pc:sldMkLst>
        <pc:spChg chg="add mod">
          <ac:chgData name="Tim Boghe" userId="e2128066-abe4-4fdb-81a4-15fe9ae9e60c" providerId="ADAL" clId="{5FFE7DC8-19DE-43CB-8237-E32CAE7A90D8}" dt="2022-06-01T11:19:15.109" v="835" actId="14100"/>
          <ac:spMkLst>
            <pc:docMk/>
            <pc:sldMk cId="242453831" sldId="256"/>
            <ac:spMk id="3" creationId="{408EEEED-5BAF-12A0-6148-93D78097D5B5}"/>
          </ac:spMkLst>
        </pc:spChg>
      </pc:sldChg>
      <pc:sldChg chg="addSp modSp mod modNotesTx">
        <pc:chgData name="Tim Boghe" userId="e2128066-abe4-4fdb-81a4-15fe9ae9e60c" providerId="ADAL" clId="{5FFE7DC8-19DE-43CB-8237-E32CAE7A90D8}" dt="2022-06-01T11:19:27.239" v="838" actId="20577"/>
        <pc:sldMkLst>
          <pc:docMk/>
          <pc:sldMk cId="3042826300" sldId="265"/>
        </pc:sldMkLst>
        <pc:spChg chg="add mod">
          <ac:chgData name="Tim Boghe" userId="e2128066-abe4-4fdb-81a4-15fe9ae9e60c" providerId="ADAL" clId="{5FFE7DC8-19DE-43CB-8237-E32CAE7A90D8}" dt="2022-06-01T11:19:27.239" v="838" actId="20577"/>
          <ac:spMkLst>
            <pc:docMk/>
            <pc:sldMk cId="3042826300" sldId="265"/>
            <ac:spMk id="4" creationId="{CF61F910-4B35-B3CE-1C72-0253D8F66084}"/>
          </ac:spMkLst>
        </pc:spChg>
        <pc:spChg chg="mod">
          <ac:chgData name="Tim Boghe" userId="e2128066-abe4-4fdb-81a4-15fe9ae9e60c" providerId="ADAL" clId="{5FFE7DC8-19DE-43CB-8237-E32CAE7A90D8}" dt="2022-05-30T19:33:51.954" v="342" actId="115"/>
          <ac:spMkLst>
            <pc:docMk/>
            <pc:sldMk cId="3042826300" sldId="265"/>
            <ac:spMk id="13" creationId="{00000000-0000-0000-0000-000000000000}"/>
          </ac:spMkLst>
        </pc:spChg>
      </pc:sldChg>
      <pc:sldChg chg="addSp modSp mod modNotesTx">
        <pc:chgData name="Tim Boghe" userId="e2128066-abe4-4fdb-81a4-15fe9ae9e60c" providerId="ADAL" clId="{5FFE7DC8-19DE-43CB-8237-E32CAE7A90D8}" dt="2022-06-01T11:19:35.624" v="841" actId="20577"/>
        <pc:sldMkLst>
          <pc:docMk/>
          <pc:sldMk cId="3533810684" sldId="272"/>
        </pc:sldMkLst>
        <pc:spChg chg="add mod">
          <ac:chgData name="Tim Boghe" userId="e2128066-abe4-4fdb-81a4-15fe9ae9e60c" providerId="ADAL" clId="{5FFE7DC8-19DE-43CB-8237-E32CAE7A90D8}" dt="2022-06-01T11:19:35.624" v="841" actId="20577"/>
          <ac:spMkLst>
            <pc:docMk/>
            <pc:sldMk cId="3533810684" sldId="272"/>
            <ac:spMk id="4" creationId="{6C096C7F-0F40-9703-95CD-1CE9B72BFFD3}"/>
          </ac:spMkLst>
        </pc:spChg>
        <pc:spChg chg="mod">
          <ac:chgData name="Tim Boghe" userId="e2128066-abe4-4fdb-81a4-15fe9ae9e60c" providerId="ADAL" clId="{5FFE7DC8-19DE-43CB-8237-E32CAE7A90D8}" dt="2022-05-30T19:33:56.092" v="343" actId="1076"/>
          <ac:spMkLst>
            <pc:docMk/>
            <pc:sldMk cId="3533810684" sldId="272"/>
            <ac:spMk id="13" creationId="{00000000-0000-0000-0000-000000000000}"/>
          </ac:spMkLst>
        </pc:spChg>
      </pc:sldChg>
      <pc:sldChg chg="addSp modSp mod">
        <pc:chgData name="Tim Boghe" userId="e2128066-abe4-4fdb-81a4-15fe9ae9e60c" providerId="ADAL" clId="{5FFE7DC8-19DE-43CB-8237-E32CAE7A90D8}" dt="2022-06-01T11:20:00.039" v="853" actId="20577"/>
        <pc:sldMkLst>
          <pc:docMk/>
          <pc:sldMk cId="1302434099" sldId="273"/>
        </pc:sldMkLst>
        <pc:spChg chg="add mod">
          <ac:chgData name="Tim Boghe" userId="e2128066-abe4-4fdb-81a4-15fe9ae9e60c" providerId="ADAL" clId="{5FFE7DC8-19DE-43CB-8237-E32CAE7A90D8}" dt="2022-06-01T11:20:00.039" v="853" actId="20577"/>
          <ac:spMkLst>
            <pc:docMk/>
            <pc:sldMk cId="1302434099" sldId="273"/>
            <ac:spMk id="5" creationId="{66392814-022F-9A1D-29DC-3F55AA27FAD2}"/>
          </ac:spMkLst>
        </pc:spChg>
        <pc:spChg chg="mod">
          <ac:chgData name="Tim Boghe" userId="e2128066-abe4-4fdb-81a4-15fe9ae9e60c" providerId="ADAL" clId="{5FFE7DC8-19DE-43CB-8237-E32CAE7A90D8}" dt="2022-05-30T19:32:28.990" v="315" actId="115"/>
          <ac:spMkLst>
            <pc:docMk/>
            <pc:sldMk cId="1302434099" sldId="273"/>
            <ac:spMk id="13" creationId="{00000000-0000-0000-0000-000000000000}"/>
          </ac:spMkLst>
        </pc:spChg>
      </pc:sldChg>
      <pc:sldChg chg="addSp modSp mod">
        <pc:chgData name="Tim Boghe" userId="e2128066-abe4-4fdb-81a4-15fe9ae9e60c" providerId="ADAL" clId="{5FFE7DC8-19DE-43CB-8237-E32CAE7A90D8}" dt="2022-06-01T11:21:14.959" v="871" actId="20577"/>
        <pc:sldMkLst>
          <pc:docMk/>
          <pc:sldMk cId="989950037" sldId="274"/>
        </pc:sldMkLst>
        <pc:spChg chg="add mod">
          <ac:chgData name="Tim Boghe" userId="e2128066-abe4-4fdb-81a4-15fe9ae9e60c" providerId="ADAL" clId="{5FFE7DC8-19DE-43CB-8237-E32CAE7A90D8}" dt="2022-06-01T11:21:14.959" v="871" actId="20577"/>
          <ac:spMkLst>
            <pc:docMk/>
            <pc:sldMk cId="989950037" sldId="274"/>
            <ac:spMk id="4" creationId="{E7AAA47E-C838-4807-66AC-D197B01275FF}"/>
          </ac:spMkLst>
        </pc:spChg>
        <pc:spChg chg="mod">
          <ac:chgData name="Tim Boghe" userId="e2128066-abe4-4fdb-81a4-15fe9ae9e60c" providerId="ADAL" clId="{5FFE7DC8-19DE-43CB-8237-E32CAE7A90D8}" dt="2022-05-30T19:32:01.658" v="303" actId="115"/>
          <ac:spMkLst>
            <pc:docMk/>
            <pc:sldMk cId="989950037" sldId="274"/>
            <ac:spMk id="13" creationId="{00000000-0000-0000-0000-000000000000}"/>
          </ac:spMkLst>
        </pc:spChg>
        <pc:spChg chg="mod">
          <ac:chgData name="Tim Boghe" userId="e2128066-abe4-4fdb-81a4-15fe9ae9e60c" providerId="ADAL" clId="{5FFE7DC8-19DE-43CB-8237-E32CAE7A90D8}" dt="2022-05-30T19:31:56.986" v="302" actId="404"/>
          <ac:spMkLst>
            <pc:docMk/>
            <pc:sldMk cId="989950037" sldId="274"/>
            <ac:spMk id="14" creationId="{00000000-0000-0000-0000-000000000000}"/>
          </ac:spMkLst>
        </pc:spChg>
      </pc:sldChg>
      <pc:sldChg chg="modSp mod">
        <pc:chgData name="Tim Boghe" userId="e2128066-abe4-4fdb-81a4-15fe9ae9e60c" providerId="ADAL" clId="{5FFE7DC8-19DE-43CB-8237-E32CAE7A90D8}" dt="2022-05-30T20:31:59.677" v="786" actId="115"/>
        <pc:sldMkLst>
          <pc:docMk/>
          <pc:sldMk cId="1834103316" sldId="275"/>
        </pc:sldMkLst>
        <pc:spChg chg="mod">
          <ac:chgData name="Tim Boghe" userId="e2128066-abe4-4fdb-81a4-15fe9ae9e60c" providerId="ADAL" clId="{5FFE7DC8-19DE-43CB-8237-E32CAE7A90D8}" dt="2022-05-30T20:31:59.677" v="786" actId="115"/>
          <ac:spMkLst>
            <pc:docMk/>
            <pc:sldMk cId="1834103316" sldId="275"/>
            <ac:spMk id="13" creationId="{00000000-0000-0000-0000-000000000000}"/>
          </ac:spMkLst>
        </pc:spChg>
        <pc:spChg chg="mod">
          <ac:chgData name="Tim Boghe" userId="e2128066-abe4-4fdb-81a4-15fe9ae9e60c" providerId="ADAL" clId="{5FFE7DC8-19DE-43CB-8237-E32CAE7A90D8}" dt="2022-05-30T19:27:02.731" v="187" actId="404"/>
          <ac:spMkLst>
            <pc:docMk/>
            <pc:sldMk cId="1834103316" sldId="275"/>
            <ac:spMk id="14" creationId="{00000000-0000-0000-0000-000000000000}"/>
          </ac:spMkLst>
        </pc:spChg>
      </pc:sldChg>
      <pc:sldChg chg="modSp mod">
        <pc:chgData name="Tim Boghe" userId="e2128066-abe4-4fdb-81a4-15fe9ae9e60c" providerId="ADAL" clId="{5FFE7DC8-19DE-43CB-8237-E32CAE7A90D8}" dt="2022-05-30T20:31:53.033" v="785" actId="14100"/>
        <pc:sldMkLst>
          <pc:docMk/>
          <pc:sldMk cId="2920496331" sldId="276"/>
        </pc:sldMkLst>
        <pc:spChg chg="mod">
          <ac:chgData name="Tim Boghe" userId="e2128066-abe4-4fdb-81a4-15fe9ae9e60c" providerId="ADAL" clId="{5FFE7DC8-19DE-43CB-8237-E32CAE7A90D8}" dt="2022-05-30T20:31:47.401" v="782" actId="115"/>
          <ac:spMkLst>
            <pc:docMk/>
            <pc:sldMk cId="2920496331" sldId="276"/>
            <ac:spMk id="13" creationId="{00000000-0000-0000-0000-000000000000}"/>
          </ac:spMkLst>
        </pc:spChg>
        <pc:spChg chg="mod">
          <ac:chgData name="Tim Boghe" userId="e2128066-abe4-4fdb-81a4-15fe9ae9e60c" providerId="ADAL" clId="{5FFE7DC8-19DE-43CB-8237-E32CAE7A90D8}" dt="2022-05-30T20:31:53.033" v="785" actId="14100"/>
          <ac:spMkLst>
            <pc:docMk/>
            <pc:sldMk cId="2920496331" sldId="276"/>
            <ac:spMk id="14" creationId="{00000000-0000-0000-0000-000000000000}"/>
          </ac:spMkLst>
        </pc:spChg>
      </pc:sldChg>
      <pc:sldChg chg="addSp modSp mod">
        <pc:chgData name="Tim Boghe" userId="e2128066-abe4-4fdb-81a4-15fe9ae9e60c" providerId="ADAL" clId="{5FFE7DC8-19DE-43CB-8237-E32CAE7A90D8}" dt="2022-06-01T11:20:11.327" v="856" actId="20577"/>
        <pc:sldMkLst>
          <pc:docMk/>
          <pc:sldMk cId="2581629069" sldId="277"/>
        </pc:sldMkLst>
        <pc:spChg chg="add mod">
          <ac:chgData name="Tim Boghe" userId="e2128066-abe4-4fdb-81a4-15fe9ae9e60c" providerId="ADAL" clId="{5FFE7DC8-19DE-43CB-8237-E32CAE7A90D8}" dt="2022-06-01T11:20:11.327" v="856" actId="20577"/>
          <ac:spMkLst>
            <pc:docMk/>
            <pc:sldMk cId="2581629069" sldId="277"/>
            <ac:spMk id="8" creationId="{5B29AD8F-A696-013B-7746-AE149A432782}"/>
          </ac:spMkLst>
        </pc:spChg>
        <pc:spChg chg="mod">
          <ac:chgData name="Tim Boghe" userId="e2128066-abe4-4fdb-81a4-15fe9ae9e60c" providerId="ADAL" clId="{5FFE7DC8-19DE-43CB-8237-E32CAE7A90D8}" dt="2022-05-30T19:32:25.636" v="314" actId="115"/>
          <ac:spMkLst>
            <pc:docMk/>
            <pc:sldMk cId="2581629069" sldId="277"/>
            <ac:spMk id="13" creationId="{00000000-0000-0000-0000-000000000000}"/>
          </ac:spMkLst>
        </pc:spChg>
        <pc:spChg chg="mod">
          <ac:chgData name="Tim Boghe" userId="e2128066-abe4-4fdb-81a4-15fe9ae9e60c" providerId="ADAL" clId="{5FFE7DC8-19DE-43CB-8237-E32CAE7A90D8}" dt="2022-05-30T20:37:29.246" v="818" actId="20577"/>
          <ac:spMkLst>
            <pc:docMk/>
            <pc:sldMk cId="2581629069" sldId="277"/>
            <ac:spMk id="14" creationId="{00000000-0000-0000-0000-000000000000}"/>
          </ac:spMkLst>
        </pc:spChg>
      </pc:sldChg>
      <pc:sldChg chg="addSp modSp mod">
        <pc:chgData name="Tim Boghe" userId="e2128066-abe4-4fdb-81a4-15fe9ae9e60c" providerId="ADAL" clId="{5FFE7DC8-19DE-43CB-8237-E32CAE7A90D8}" dt="2022-06-01T11:20:18.882" v="859" actId="20577"/>
        <pc:sldMkLst>
          <pc:docMk/>
          <pc:sldMk cId="691093191" sldId="278"/>
        </pc:sldMkLst>
        <pc:spChg chg="add mod">
          <ac:chgData name="Tim Boghe" userId="e2128066-abe4-4fdb-81a4-15fe9ae9e60c" providerId="ADAL" clId="{5FFE7DC8-19DE-43CB-8237-E32CAE7A90D8}" dt="2022-06-01T11:20:18.882" v="859" actId="20577"/>
          <ac:spMkLst>
            <pc:docMk/>
            <pc:sldMk cId="691093191" sldId="278"/>
            <ac:spMk id="5" creationId="{E382F475-A251-6B76-0518-142705A9C757}"/>
          </ac:spMkLst>
        </pc:spChg>
        <pc:spChg chg="mod">
          <ac:chgData name="Tim Boghe" userId="e2128066-abe4-4fdb-81a4-15fe9ae9e60c" providerId="ADAL" clId="{5FFE7DC8-19DE-43CB-8237-E32CAE7A90D8}" dt="2022-05-30T19:32:20.750" v="311" actId="115"/>
          <ac:spMkLst>
            <pc:docMk/>
            <pc:sldMk cId="691093191" sldId="278"/>
            <ac:spMk id="13" creationId="{00000000-0000-0000-0000-000000000000}"/>
          </ac:spMkLst>
        </pc:spChg>
      </pc:sldChg>
      <pc:sldChg chg="addSp modSp mod">
        <pc:chgData name="Tim Boghe" userId="e2128066-abe4-4fdb-81a4-15fe9ae9e60c" providerId="ADAL" clId="{5FFE7DC8-19DE-43CB-8237-E32CAE7A90D8}" dt="2022-06-01T11:20:59.329" v="865" actId="20577"/>
        <pc:sldMkLst>
          <pc:docMk/>
          <pc:sldMk cId="3539935536" sldId="279"/>
        </pc:sldMkLst>
        <pc:spChg chg="add mod">
          <ac:chgData name="Tim Boghe" userId="e2128066-abe4-4fdb-81a4-15fe9ae9e60c" providerId="ADAL" clId="{5FFE7DC8-19DE-43CB-8237-E32CAE7A90D8}" dt="2022-06-01T11:20:59.329" v="865" actId="20577"/>
          <ac:spMkLst>
            <pc:docMk/>
            <pc:sldMk cId="3539935536" sldId="279"/>
            <ac:spMk id="4" creationId="{CFDDFCE8-16F7-6B2F-5D9B-FF2974EDDE8E}"/>
          </ac:spMkLst>
        </pc:spChg>
        <pc:spChg chg="mod">
          <ac:chgData name="Tim Boghe" userId="e2128066-abe4-4fdb-81a4-15fe9ae9e60c" providerId="ADAL" clId="{5FFE7DC8-19DE-43CB-8237-E32CAE7A90D8}" dt="2022-05-30T19:32:13.648" v="309" actId="115"/>
          <ac:spMkLst>
            <pc:docMk/>
            <pc:sldMk cId="3539935536" sldId="279"/>
            <ac:spMk id="13" creationId="{00000000-0000-0000-0000-000000000000}"/>
          </ac:spMkLst>
        </pc:spChg>
        <pc:spChg chg="mod">
          <ac:chgData name="Tim Boghe" userId="e2128066-abe4-4fdb-81a4-15fe9ae9e60c" providerId="ADAL" clId="{5FFE7DC8-19DE-43CB-8237-E32CAE7A90D8}" dt="2022-05-30T19:04:35.142" v="63" actId="20577"/>
          <ac:spMkLst>
            <pc:docMk/>
            <pc:sldMk cId="3539935536" sldId="279"/>
            <ac:spMk id="14" creationId="{00000000-0000-0000-0000-000000000000}"/>
          </ac:spMkLst>
        </pc:spChg>
      </pc:sldChg>
      <pc:sldChg chg="addSp modSp mod">
        <pc:chgData name="Tim Boghe" userId="e2128066-abe4-4fdb-81a4-15fe9ae9e60c" providerId="ADAL" clId="{5FFE7DC8-19DE-43CB-8237-E32CAE7A90D8}" dt="2022-06-01T11:21:08.077" v="868" actId="20577"/>
        <pc:sldMkLst>
          <pc:docMk/>
          <pc:sldMk cId="2975842248" sldId="280"/>
        </pc:sldMkLst>
        <pc:spChg chg="add mod">
          <ac:chgData name="Tim Boghe" userId="e2128066-abe4-4fdb-81a4-15fe9ae9e60c" providerId="ADAL" clId="{5FFE7DC8-19DE-43CB-8237-E32CAE7A90D8}" dt="2022-06-01T11:21:08.077" v="868" actId="20577"/>
          <ac:spMkLst>
            <pc:docMk/>
            <pc:sldMk cId="2975842248" sldId="280"/>
            <ac:spMk id="4" creationId="{94C0CAD6-2D47-0A4E-661A-D071825A0B89}"/>
          </ac:spMkLst>
        </pc:spChg>
        <pc:spChg chg="mod">
          <ac:chgData name="Tim Boghe" userId="e2128066-abe4-4fdb-81a4-15fe9ae9e60c" providerId="ADAL" clId="{5FFE7DC8-19DE-43CB-8237-E32CAE7A90D8}" dt="2022-05-30T19:32:07.262" v="306" actId="115"/>
          <ac:spMkLst>
            <pc:docMk/>
            <pc:sldMk cId="2975842248" sldId="280"/>
            <ac:spMk id="13" creationId="{00000000-0000-0000-0000-000000000000}"/>
          </ac:spMkLst>
        </pc:spChg>
        <pc:spChg chg="mod">
          <ac:chgData name="Tim Boghe" userId="e2128066-abe4-4fdb-81a4-15fe9ae9e60c" providerId="ADAL" clId="{5FFE7DC8-19DE-43CB-8237-E32CAE7A90D8}" dt="2022-05-30T20:35:42.502" v="802" actId="5793"/>
          <ac:spMkLst>
            <pc:docMk/>
            <pc:sldMk cId="2975842248" sldId="280"/>
            <ac:spMk id="14" creationId="{00000000-0000-0000-0000-000000000000}"/>
          </ac:spMkLst>
        </pc:spChg>
      </pc:sldChg>
      <pc:sldChg chg="addSp modSp mod">
        <pc:chgData name="Tim Boghe" userId="e2128066-abe4-4fdb-81a4-15fe9ae9e60c" providerId="ADAL" clId="{5FFE7DC8-19DE-43CB-8237-E32CAE7A90D8}" dt="2022-06-01T11:19:41.955" v="844" actId="20577"/>
        <pc:sldMkLst>
          <pc:docMk/>
          <pc:sldMk cId="1926808938" sldId="281"/>
        </pc:sldMkLst>
        <pc:spChg chg="add mod">
          <ac:chgData name="Tim Boghe" userId="e2128066-abe4-4fdb-81a4-15fe9ae9e60c" providerId="ADAL" clId="{5FFE7DC8-19DE-43CB-8237-E32CAE7A90D8}" dt="2022-06-01T11:19:41.955" v="844" actId="20577"/>
          <ac:spMkLst>
            <pc:docMk/>
            <pc:sldMk cId="1926808938" sldId="281"/>
            <ac:spMk id="8" creationId="{A73E10D3-949A-CD29-D380-757AC41364C5}"/>
          </ac:spMkLst>
        </pc:spChg>
        <pc:spChg chg="mod">
          <ac:chgData name="Tim Boghe" userId="e2128066-abe4-4fdb-81a4-15fe9ae9e60c" providerId="ADAL" clId="{5FFE7DC8-19DE-43CB-8237-E32CAE7A90D8}" dt="2022-05-30T19:33:29.236" v="338" actId="1076"/>
          <ac:spMkLst>
            <pc:docMk/>
            <pc:sldMk cId="1926808938" sldId="281"/>
            <ac:spMk id="14" creationId="{00000000-0000-0000-0000-000000000000}"/>
          </ac:spMkLst>
        </pc:spChg>
      </pc:sldChg>
      <pc:sldChg chg="addSp modSp mod">
        <pc:chgData name="Tim Boghe" userId="e2128066-abe4-4fdb-81a4-15fe9ae9e60c" providerId="ADAL" clId="{5FFE7DC8-19DE-43CB-8237-E32CAE7A90D8}" dt="2022-06-01T11:19:54.307" v="850" actId="20577"/>
        <pc:sldMkLst>
          <pc:docMk/>
          <pc:sldMk cId="2721639450" sldId="282"/>
        </pc:sldMkLst>
        <pc:spChg chg="add mod">
          <ac:chgData name="Tim Boghe" userId="e2128066-abe4-4fdb-81a4-15fe9ae9e60c" providerId="ADAL" clId="{5FFE7DC8-19DE-43CB-8237-E32CAE7A90D8}" dt="2022-06-01T11:19:54.307" v="850" actId="20577"/>
          <ac:spMkLst>
            <pc:docMk/>
            <pc:sldMk cId="2721639450" sldId="282"/>
            <ac:spMk id="4" creationId="{7B674910-3C5D-783A-EE9B-D6BF0859406D}"/>
          </ac:spMkLst>
        </pc:spChg>
        <pc:spChg chg="mod">
          <ac:chgData name="Tim Boghe" userId="e2128066-abe4-4fdb-81a4-15fe9ae9e60c" providerId="ADAL" clId="{5FFE7DC8-19DE-43CB-8237-E32CAE7A90D8}" dt="2022-05-30T19:32:52.704" v="326" actId="1076"/>
          <ac:spMkLst>
            <pc:docMk/>
            <pc:sldMk cId="2721639450" sldId="282"/>
            <ac:spMk id="14" creationId="{00000000-0000-0000-0000-000000000000}"/>
          </ac:spMkLst>
        </pc:spChg>
      </pc:sldChg>
      <pc:sldChg chg="addSp delSp modSp mod">
        <pc:chgData name="Tim Boghe" userId="e2128066-abe4-4fdb-81a4-15fe9ae9e60c" providerId="ADAL" clId="{5FFE7DC8-19DE-43CB-8237-E32CAE7A90D8}" dt="2022-06-01T11:22:22.964" v="883" actId="20577"/>
        <pc:sldMkLst>
          <pc:docMk/>
          <pc:sldMk cId="4224897572" sldId="284"/>
        </pc:sldMkLst>
        <pc:spChg chg="add del mod">
          <ac:chgData name="Tim Boghe" userId="e2128066-abe4-4fdb-81a4-15fe9ae9e60c" providerId="ADAL" clId="{5FFE7DC8-19DE-43CB-8237-E32CAE7A90D8}" dt="2022-05-30T19:12:46.909" v="125" actId="478"/>
          <ac:spMkLst>
            <pc:docMk/>
            <pc:sldMk cId="4224897572" sldId="284"/>
            <ac:spMk id="3" creationId="{178FF20D-B822-787B-7B6B-239F135E86EF}"/>
          </ac:spMkLst>
        </pc:spChg>
        <pc:spChg chg="add mod">
          <ac:chgData name="Tim Boghe" userId="e2128066-abe4-4fdb-81a4-15fe9ae9e60c" providerId="ADAL" clId="{5FFE7DC8-19DE-43CB-8237-E32CAE7A90D8}" dt="2022-06-01T11:22:22.964" v="883" actId="20577"/>
          <ac:spMkLst>
            <pc:docMk/>
            <pc:sldMk cId="4224897572" sldId="284"/>
            <ac:spMk id="4" creationId="{FCF8F4BD-7E11-1B13-3DA3-50D3A99D2A5F}"/>
          </ac:spMkLst>
        </pc:spChg>
        <pc:spChg chg="mod">
          <ac:chgData name="Tim Boghe" userId="e2128066-abe4-4fdb-81a4-15fe9ae9e60c" providerId="ADAL" clId="{5FFE7DC8-19DE-43CB-8237-E32CAE7A90D8}" dt="2022-05-30T20:32:33.220" v="792" actId="115"/>
          <ac:spMkLst>
            <pc:docMk/>
            <pc:sldMk cId="4224897572" sldId="284"/>
            <ac:spMk id="13" creationId="{00000000-0000-0000-0000-000000000000}"/>
          </ac:spMkLst>
        </pc:spChg>
        <pc:spChg chg="del">
          <ac:chgData name="Tim Boghe" userId="e2128066-abe4-4fdb-81a4-15fe9ae9e60c" providerId="ADAL" clId="{5FFE7DC8-19DE-43CB-8237-E32CAE7A90D8}" dt="2022-05-30T19:12:40.608" v="121" actId="478"/>
          <ac:spMkLst>
            <pc:docMk/>
            <pc:sldMk cId="4224897572" sldId="284"/>
            <ac:spMk id="14" creationId="{00000000-0000-0000-0000-000000000000}"/>
          </ac:spMkLst>
        </pc:spChg>
        <pc:picChg chg="add mod">
          <ac:chgData name="Tim Boghe" userId="e2128066-abe4-4fdb-81a4-15fe9ae9e60c" providerId="ADAL" clId="{5FFE7DC8-19DE-43CB-8237-E32CAE7A90D8}" dt="2022-05-30T19:12:51.330" v="127" actId="1076"/>
          <ac:picMkLst>
            <pc:docMk/>
            <pc:sldMk cId="4224897572" sldId="284"/>
            <ac:picMk id="6" creationId="{2336073A-D043-4CB8-29B1-5E7546DB048D}"/>
          </ac:picMkLst>
        </pc:picChg>
      </pc:sldChg>
      <pc:sldChg chg="addSp delSp modSp mod">
        <pc:chgData name="Tim Boghe" userId="e2128066-abe4-4fdb-81a4-15fe9ae9e60c" providerId="ADAL" clId="{5FFE7DC8-19DE-43CB-8237-E32CAE7A90D8}" dt="2022-06-01T11:22:03.353" v="874" actId="20577"/>
        <pc:sldMkLst>
          <pc:docMk/>
          <pc:sldMk cId="2087588872" sldId="285"/>
        </pc:sldMkLst>
        <pc:spChg chg="del">
          <ac:chgData name="Tim Boghe" userId="e2128066-abe4-4fdb-81a4-15fe9ae9e60c" providerId="ADAL" clId="{5FFE7DC8-19DE-43CB-8237-E32CAE7A90D8}" dt="2022-05-30T19:08:51.274" v="64" actId="22"/>
          <ac:spMkLst>
            <pc:docMk/>
            <pc:sldMk cId="2087588872" sldId="285"/>
            <ac:spMk id="3" creationId="{834F0F7A-330F-5BB3-3B3F-631D7AE691C0}"/>
          </ac:spMkLst>
        </pc:spChg>
        <pc:spChg chg="add mod">
          <ac:chgData name="Tim Boghe" userId="e2128066-abe4-4fdb-81a4-15fe9ae9e60c" providerId="ADAL" clId="{5FFE7DC8-19DE-43CB-8237-E32CAE7A90D8}" dt="2022-06-01T11:22:03.353" v="874" actId="20577"/>
          <ac:spMkLst>
            <pc:docMk/>
            <pc:sldMk cId="2087588872" sldId="285"/>
            <ac:spMk id="5" creationId="{84AB0D78-1A77-A184-AE59-376F79FBD69F}"/>
          </ac:spMkLst>
        </pc:spChg>
        <pc:spChg chg="add del mod">
          <ac:chgData name="Tim Boghe" userId="e2128066-abe4-4fdb-81a4-15fe9ae9e60c" providerId="ADAL" clId="{5FFE7DC8-19DE-43CB-8237-E32CAE7A90D8}" dt="2022-05-30T19:11:18.294" v="100"/>
          <ac:spMkLst>
            <pc:docMk/>
            <pc:sldMk cId="2087588872" sldId="285"/>
            <ac:spMk id="11" creationId="{E3D51114-5054-10AB-9619-093DD4404935}"/>
          </ac:spMkLst>
        </pc:spChg>
        <pc:spChg chg="mod">
          <ac:chgData name="Tim Boghe" userId="e2128066-abe4-4fdb-81a4-15fe9ae9e60c" providerId="ADAL" clId="{5FFE7DC8-19DE-43CB-8237-E32CAE7A90D8}" dt="2022-05-30T20:32:21.431" v="788" actId="115"/>
          <ac:spMkLst>
            <pc:docMk/>
            <pc:sldMk cId="2087588872" sldId="285"/>
            <ac:spMk id="13" creationId="{00000000-0000-0000-0000-000000000000}"/>
          </ac:spMkLst>
        </pc:spChg>
        <pc:picChg chg="add del mod ord">
          <ac:chgData name="Tim Boghe" userId="e2128066-abe4-4fdb-81a4-15fe9ae9e60c" providerId="ADAL" clId="{5FFE7DC8-19DE-43CB-8237-E32CAE7A90D8}" dt="2022-05-30T19:11:17.399" v="99" actId="478"/>
          <ac:picMkLst>
            <pc:docMk/>
            <pc:sldMk cId="2087588872" sldId="285"/>
            <ac:picMk id="5" creationId="{35F307AB-228F-3575-9A0F-9846F87B3A28}"/>
          </ac:picMkLst>
        </pc:picChg>
        <pc:picChg chg="add mod">
          <ac:chgData name="Tim Boghe" userId="e2128066-abe4-4fdb-81a4-15fe9ae9e60c" providerId="ADAL" clId="{5FFE7DC8-19DE-43CB-8237-E32CAE7A90D8}" dt="2022-05-30T19:11:23.760" v="105" actId="1076"/>
          <ac:picMkLst>
            <pc:docMk/>
            <pc:sldMk cId="2087588872" sldId="285"/>
            <ac:picMk id="7" creationId="{12D5C9FB-1D37-FEBE-0E9E-333B173C0D5D}"/>
          </ac:picMkLst>
        </pc:picChg>
        <pc:picChg chg="add del mod">
          <ac:chgData name="Tim Boghe" userId="e2128066-abe4-4fdb-81a4-15fe9ae9e60c" providerId="ADAL" clId="{5FFE7DC8-19DE-43CB-8237-E32CAE7A90D8}" dt="2022-05-30T19:10:34.301" v="87" actId="478"/>
          <ac:picMkLst>
            <pc:docMk/>
            <pc:sldMk cId="2087588872" sldId="285"/>
            <ac:picMk id="9" creationId="{88D99AB5-0C36-6B4A-196E-21EF969D66ED}"/>
          </ac:picMkLst>
        </pc:picChg>
        <pc:picChg chg="add mod">
          <ac:chgData name="Tim Boghe" userId="e2128066-abe4-4fdb-81a4-15fe9ae9e60c" providerId="ADAL" clId="{5FFE7DC8-19DE-43CB-8237-E32CAE7A90D8}" dt="2022-05-30T19:11:21.483" v="103" actId="1076"/>
          <ac:picMkLst>
            <pc:docMk/>
            <pc:sldMk cId="2087588872" sldId="285"/>
            <ac:picMk id="15" creationId="{FE8D73CB-5821-92EE-B543-74E2743BF41E}"/>
          </ac:picMkLst>
        </pc:picChg>
      </pc:sldChg>
      <pc:sldChg chg="addSp delSp modSp mod">
        <pc:chgData name="Tim Boghe" userId="e2128066-abe4-4fdb-81a4-15fe9ae9e60c" providerId="ADAL" clId="{5FFE7DC8-19DE-43CB-8237-E32CAE7A90D8}" dt="2022-06-01T11:22:32.505" v="886" actId="20577"/>
        <pc:sldMkLst>
          <pc:docMk/>
          <pc:sldMk cId="3013917505" sldId="286"/>
        </pc:sldMkLst>
        <pc:spChg chg="add del mod">
          <ac:chgData name="Tim Boghe" userId="e2128066-abe4-4fdb-81a4-15fe9ae9e60c" providerId="ADAL" clId="{5FFE7DC8-19DE-43CB-8237-E32CAE7A90D8}" dt="2022-05-30T19:13:13.670" v="130" actId="478"/>
          <ac:spMkLst>
            <pc:docMk/>
            <pc:sldMk cId="3013917505" sldId="286"/>
            <ac:spMk id="3" creationId="{CF0DACB1-778B-449A-6F35-49A443E01230}"/>
          </ac:spMkLst>
        </pc:spChg>
        <pc:spChg chg="add mod">
          <ac:chgData name="Tim Boghe" userId="e2128066-abe4-4fdb-81a4-15fe9ae9e60c" providerId="ADAL" clId="{5FFE7DC8-19DE-43CB-8237-E32CAE7A90D8}" dt="2022-06-01T11:22:32.505" v="886" actId="20577"/>
          <ac:spMkLst>
            <pc:docMk/>
            <pc:sldMk cId="3013917505" sldId="286"/>
            <ac:spMk id="4" creationId="{3CFB18D7-153B-2A76-8371-C7796EE91E32}"/>
          </ac:spMkLst>
        </pc:spChg>
        <pc:spChg chg="mod">
          <ac:chgData name="Tim Boghe" userId="e2128066-abe4-4fdb-81a4-15fe9ae9e60c" providerId="ADAL" clId="{5FFE7DC8-19DE-43CB-8237-E32CAE7A90D8}" dt="2022-05-30T20:32:37.699" v="793" actId="115"/>
          <ac:spMkLst>
            <pc:docMk/>
            <pc:sldMk cId="3013917505" sldId="286"/>
            <ac:spMk id="13" creationId="{00000000-0000-0000-0000-000000000000}"/>
          </ac:spMkLst>
        </pc:spChg>
        <pc:spChg chg="del">
          <ac:chgData name="Tim Boghe" userId="e2128066-abe4-4fdb-81a4-15fe9ae9e60c" providerId="ADAL" clId="{5FFE7DC8-19DE-43CB-8237-E32CAE7A90D8}" dt="2022-05-30T19:13:11.391" v="128" actId="478"/>
          <ac:spMkLst>
            <pc:docMk/>
            <pc:sldMk cId="3013917505" sldId="286"/>
            <ac:spMk id="14" creationId="{00000000-0000-0000-0000-000000000000}"/>
          </ac:spMkLst>
        </pc:spChg>
        <pc:picChg chg="add mod">
          <ac:chgData name="Tim Boghe" userId="e2128066-abe4-4fdb-81a4-15fe9ae9e60c" providerId="ADAL" clId="{5FFE7DC8-19DE-43CB-8237-E32CAE7A90D8}" dt="2022-05-30T19:13:20.036" v="134" actId="1076"/>
          <ac:picMkLst>
            <pc:docMk/>
            <pc:sldMk cId="3013917505" sldId="286"/>
            <ac:picMk id="6" creationId="{2C5B1613-D878-1753-FB06-90245337C3AB}"/>
          </ac:picMkLst>
        </pc:picChg>
      </pc:sldChg>
      <pc:sldChg chg="addSp modSp mod">
        <pc:chgData name="Tim Boghe" userId="e2128066-abe4-4fdb-81a4-15fe9ae9e60c" providerId="ADAL" clId="{5FFE7DC8-19DE-43CB-8237-E32CAE7A90D8}" dt="2022-06-01T11:22:39.175" v="889" actId="20577"/>
        <pc:sldMkLst>
          <pc:docMk/>
          <pc:sldMk cId="131108328" sldId="287"/>
        </pc:sldMkLst>
        <pc:spChg chg="add mod">
          <ac:chgData name="Tim Boghe" userId="e2128066-abe4-4fdb-81a4-15fe9ae9e60c" providerId="ADAL" clId="{5FFE7DC8-19DE-43CB-8237-E32CAE7A90D8}" dt="2022-06-01T11:22:39.175" v="889" actId="20577"/>
          <ac:spMkLst>
            <pc:docMk/>
            <pc:sldMk cId="131108328" sldId="287"/>
            <ac:spMk id="5" creationId="{DC6F29B1-4F1F-5073-1CA2-96C36C15E663}"/>
          </ac:spMkLst>
        </pc:spChg>
      </pc:sldChg>
      <pc:sldChg chg="addSp modSp mod modAnim">
        <pc:chgData name="Tim Boghe" userId="e2128066-abe4-4fdb-81a4-15fe9ae9e60c" providerId="ADAL" clId="{5FFE7DC8-19DE-43CB-8237-E32CAE7A90D8}" dt="2022-06-01T11:20:29.789" v="862" actId="14100"/>
        <pc:sldMkLst>
          <pc:docMk/>
          <pc:sldMk cId="3858532356" sldId="288"/>
        </pc:sldMkLst>
        <pc:spChg chg="add mod">
          <ac:chgData name="Tim Boghe" userId="e2128066-abe4-4fdb-81a4-15fe9ae9e60c" providerId="ADAL" clId="{5FFE7DC8-19DE-43CB-8237-E32CAE7A90D8}" dt="2022-06-01T11:20:29.789" v="862" actId="14100"/>
          <ac:spMkLst>
            <pc:docMk/>
            <pc:sldMk cId="3858532356" sldId="288"/>
            <ac:spMk id="5" creationId="{F27222C2-D15A-C343-6B54-B6C9431A1766}"/>
          </ac:spMkLst>
        </pc:spChg>
        <pc:spChg chg="mod">
          <ac:chgData name="Tim Boghe" userId="e2128066-abe4-4fdb-81a4-15fe9ae9e60c" providerId="ADAL" clId="{5FFE7DC8-19DE-43CB-8237-E32CAE7A90D8}" dt="2022-05-30T19:32:17.081" v="310" actId="115"/>
          <ac:spMkLst>
            <pc:docMk/>
            <pc:sldMk cId="3858532356" sldId="288"/>
            <ac:spMk id="13" creationId="{00000000-0000-0000-0000-000000000000}"/>
          </ac:spMkLst>
        </pc:spChg>
        <pc:spChg chg="mod">
          <ac:chgData name="Tim Boghe" userId="e2128066-abe4-4fdb-81a4-15fe9ae9e60c" providerId="ADAL" clId="{5FFE7DC8-19DE-43CB-8237-E32CAE7A90D8}" dt="2022-05-30T20:35:53.606" v="803" actId="20577"/>
          <ac:spMkLst>
            <pc:docMk/>
            <pc:sldMk cId="3858532356" sldId="288"/>
            <ac:spMk id="14" creationId="{00000000-0000-0000-0000-000000000000}"/>
          </ac:spMkLst>
        </pc:spChg>
      </pc:sldChg>
      <pc:sldChg chg="addSp delSp modSp mod delAnim modAnim">
        <pc:chgData name="Tim Boghe" userId="e2128066-abe4-4fdb-81a4-15fe9ae9e60c" providerId="ADAL" clId="{5FFE7DC8-19DE-43CB-8237-E32CAE7A90D8}" dt="2022-06-01T11:31:09.107" v="915"/>
        <pc:sldMkLst>
          <pc:docMk/>
          <pc:sldMk cId="58447420" sldId="289"/>
        </pc:sldMkLst>
        <pc:spChg chg="add mod">
          <ac:chgData name="Tim Boghe" userId="e2128066-abe4-4fdb-81a4-15fe9ae9e60c" providerId="ADAL" clId="{5FFE7DC8-19DE-43CB-8237-E32CAE7A90D8}" dt="2022-06-01T11:19:47.246" v="847" actId="20577"/>
          <ac:spMkLst>
            <pc:docMk/>
            <pc:sldMk cId="58447420" sldId="289"/>
            <ac:spMk id="10" creationId="{C8CB38FF-1913-489C-E244-9CC8D7400A49}"/>
          </ac:spMkLst>
        </pc:spChg>
        <pc:spChg chg="mod">
          <ac:chgData name="Tim Boghe" userId="e2128066-abe4-4fdb-81a4-15fe9ae9e60c" providerId="ADAL" clId="{5FFE7DC8-19DE-43CB-8237-E32CAE7A90D8}" dt="2022-05-30T19:33:15.062" v="332" actId="1076"/>
          <ac:spMkLst>
            <pc:docMk/>
            <pc:sldMk cId="58447420" sldId="289"/>
            <ac:spMk id="14" creationId="{00000000-0000-0000-0000-000000000000}"/>
          </ac:spMkLst>
        </pc:spChg>
        <pc:picChg chg="mod">
          <ac:chgData name="Tim Boghe" userId="e2128066-abe4-4fdb-81a4-15fe9ae9e60c" providerId="ADAL" clId="{5FFE7DC8-19DE-43CB-8237-E32CAE7A90D8}" dt="2022-06-01T11:30:50.124" v="909" actId="1076"/>
          <ac:picMkLst>
            <pc:docMk/>
            <pc:sldMk cId="58447420" sldId="289"/>
            <ac:picMk id="5" creationId="{0A20D2AD-B786-C20D-03A3-43648859ABFE}"/>
          </ac:picMkLst>
        </pc:picChg>
        <pc:picChg chg="mod">
          <ac:chgData name="Tim Boghe" userId="e2128066-abe4-4fdb-81a4-15fe9ae9e60c" providerId="ADAL" clId="{5FFE7DC8-19DE-43CB-8237-E32CAE7A90D8}" dt="2022-06-01T11:30:47.519" v="908" actId="1076"/>
          <ac:picMkLst>
            <pc:docMk/>
            <pc:sldMk cId="58447420" sldId="289"/>
            <ac:picMk id="9" creationId="{B350BA79-0B3D-27E6-42AF-FB1FCF796E0B}"/>
          </ac:picMkLst>
        </pc:picChg>
        <pc:picChg chg="mod">
          <ac:chgData name="Tim Boghe" userId="e2128066-abe4-4fdb-81a4-15fe9ae9e60c" providerId="ADAL" clId="{5FFE7DC8-19DE-43CB-8237-E32CAE7A90D8}" dt="2022-06-01T11:30:52.402" v="910" actId="1076"/>
          <ac:picMkLst>
            <pc:docMk/>
            <pc:sldMk cId="58447420" sldId="289"/>
            <ac:picMk id="11" creationId="{36C946FA-ED2E-767D-EC08-519B4A0DE36F}"/>
          </ac:picMkLst>
        </pc:picChg>
        <pc:picChg chg="del mod">
          <ac:chgData name="Tim Boghe" userId="e2128066-abe4-4fdb-81a4-15fe9ae9e60c" providerId="ADAL" clId="{5FFE7DC8-19DE-43CB-8237-E32CAE7A90D8}" dt="2022-06-01T11:30:14.099" v="898" actId="478"/>
          <ac:picMkLst>
            <pc:docMk/>
            <pc:sldMk cId="58447420" sldId="289"/>
            <ac:picMk id="13" creationId="{2E4B6691-BE68-11F9-EB3B-410D5978CD8A}"/>
          </ac:picMkLst>
        </pc:picChg>
        <pc:picChg chg="del mod">
          <ac:chgData name="Tim Boghe" userId="e2128066-abe4-4fdb-81a4-15fe9ae9e60c" providerId="ADAL" clId="{5FFE7DC8-19DE-43CB-8237-E32CAE7A90D8}" dt="2022-06-01T11:30:20.372" v="901" actId="478"/>
          <ac:picMkLst>
            <pc:docMk/>
            <pc:sldMk cId="58447420" sldId="289"/>
            <ac:picMk id="16" creationId="{EF022231-1C2A-9651-1D3E-969980C5D710}"/>
          </ac:picMkLst>
        </pc:picChg>
        <pc:picChg chg="del">
          <ac:chgData name="Tim Boghe" userId="e2128066-abe4-4fdb-81a4-15fe9ae9e60c" providerId="ADAL" clId="{5FFE7DC8-19DE-43CB-8237-E32CAE7A90D8}" dt="2022-06-01T11:30:05.132" v="895" actId="478"/>
          <ac:picMkLst>
            <pc:docMk/>
            <pc:sldMk cId="58447420" sldId="289"/>
            <ac:picMk id="18" creationId="{5E403FD5-95F5-97D5-45DB-6FC347B27AA2}"/>
          </ac:picMkLst>
        </pc:picChg>
        <pc:picChg chg="del">
          <ac:chgData name="Tim Boghe" userId="e2128066-abe4-4fdb-81a4-15fe9ae9e60c" providerId="ADAL" clId="{5FFE7DC8-19DE-43CB-8237-E32CAE7A90D8}" dt="2022-06-01T11:30:37.428" v="904" actId="478"/>
          <ac:picMkLst>
            <pc:docMk/>
            <pc:sldMk cId="58447420" sldId="289"/>
            <ac:picMk id="20" creationId="{91E8C105-7F22-2038-DFCD-0774C1FC9E9D}"/>
          </ac:picMkLst>
        </pc:picChg>
      </pc:sldChg>
      <pc:sldChg chg="addSp delSp modSp mod modNotesTx">
        <pc:chgData name="Tim Boghe" userId="e2128066-abe4-4fdb-81a4-15fe9ae9e60c" providerId="ADAL" clId="{5FFE7DC8-19DE-43CB-8237-E32CAE7A90D8}" dt="2022-06-10T13:17:03.752" v="1173" actId="20577"/>
        <pc:sldMkLst>
          <pc:docMk/>
          <pc:sldMk cId="3767856189" sldId="291"/>
        </pc:sldMkLst>
        <pc:spChg chg="add del mod">
          <ac:chgData name="Tim Boghe" userId="e2128066-abe4-4fdb-81a4-15fe9ae9e60c" providerId="ADAL" clId="{5FFE7DC8-19DE-43CB-8237-E32CAE7A90D8}" dt="2022-06-01T11:33:35.707" v="920"/>
          <ac:spMkLst>
            <pc:docMk/>
            <pc:sldMk cId="3767856189" sldId="291"/>
            <ac:spMk id="3" creationId="{55AE4AFD-DE65-8C16-6C01-E5457962701F}"/>
          </ac:spMkLst>
        </pc:spChg>
        <pc:spChg chg="add mod">
          <ac:chgData name="Tim Boghe" userId="e2128066-abe4-4fdb-81a4-15fe9ae9e60c" providerId="ADAL" clId="{5FFE7DC8-19DE-43CB-8237-E32CAE7A90D8}" dt="2022-06-01T11:22:45.343" v="894" actId="20577"/>
          <ac:spMkLst>
            <pc:docMk/>
            <pc:sldMk cId="3767856189" sldId="291"/>
            <ac:spMk id="4" creationId="{0B919959-BF6C-B2B7-EA05-AAE637798C58}"/>
          </ac:spMkLst>
        </pc:spChg>
        <pc:spChg chg="mod">
          <ac:chgData name="Tim Boghe" userId="e2128066-abe4-4fdb-81a4-15fe9ae9e60c" providerId="ADAL" clId="{5FFE7DC8-19DE-43CB-8237-E32CAE7A90D8}" dt="2022-06-01T11:33:20.610" v="916" actId="20577"/>
          <ac:spMkLst>
            <pc:docMk/>
            <pc:sldMk cId="3767856189" sldId="291"/>
            <ac:spMk id="13" creationId="{00000000-0000-0000-0000-000000000000}"/>
          </ac:spMkLst>
        </pc:spChg>
        <pc:spChg chg="del mod">
          <ac:chgData name="Tim Boghe" userId="e2128066-abe4-4fdb-81a4-15fe9ae9e60c" providerId="ADAL" clId="{5FFE7DC8-19DE-43CB-8237-E32CAE7A90D8}" dt="2022-06-01T11:33:26.204" v="919" actId="478"/>
          <ac:spMkLst>
            <pc:docMk/>
            <pc:sldMk cId="3767856189" sldId="291"/>
            <ac:spMk id="14" creationId="{00000000-0000-0000-0000-000000000000}"/>
          </ac:spMkLst>
        </pc:spChg>
        <pc:picChg chg="add mod">
          <ac:chgData name="Tim Boghe" userId="e2128066-abe4-4fdb-81a4-15fe9ae9e60c" providerId="ADAL" clId="{5FFE7DC8-19DE-43CB-8237-E32CAE7A90D8}" dt="2022-06-01T11:33:43.986" v="922" actId="1076"/>
          <ac:picMkLst>
            <pc:docMk/>
            <pc:sldMk cId="3767856189" sldId="291"/>
            <ac:picMk id="7" creationId="{1E4E5CFD-345D-0F34-FF09-741D27FEC579}"/>
          </ac:picMkLst>
        </pc:picChg>
      </pc:sldChg>
      <pc:sldChg chg="del">
        <pc:chgData name="Tim Boghe" userId="e2128066-abe4-4fdb-81a4-15fe9ae9e60c" providerId="ADAL" clId="{5FFE7DC8-19DE-43CB-8237-E32CAE7A90D8}" dt="2022-06-01T11:33:55.606" v="924" actId="47"/>
        <pc:sldMkLst>
          <pc:docMk/>
          <pc:sldMk cId="2469789921" sldId="292"/>
        </pc:sldMkLst>
      </pc:sldChg>
      <pc:sldChg chg="del">
        <pc:chgData name="Tim Boghe" userId="e2128066-abe4-4fdb-81a4-15fe9ae9e60c" providerId="ADAL" clId="{5FFE7DC8-19DE-43CB-8237-E32CAE7A90D8}" dt="2022-06-01T11:33:51.029" v="923" actId="47"/>
        <pc:sldMkLst>
          <pc:docMk/>
          <pc:sldMk cId="1778991658" sldId="293"/>
        </pc:sldMkLst>
      </pc:sldChg>
      <pc:sldChg chg="modSp mod">
        <pc:chgData name="Tim Boghe" userId="e2128066-abe4-4fdb-81a4-15fe9ae9e60c" providerId="ADAL" clId="{5FFE7DC8-19DE-43CB-8237-E32CAE7A90D8}" dt="2022-05-30T20:32:45.393" v="794" actId="115"/>
        <pc:sldMkLst>
          <pc:docMk/>
          <pc:sldMk cId="383232380" sldId="295"/>
        </pc:sldMkLst>
        <pc:spChg chg="mod">
          <ac:chgData name="Tim Boghe" userId="e2128066-abe4-4fdb-81a4-15fe9ae9e60c" providerId="ADAL" clId="{5FFE7DC8-19DE-43CB-8237-E32CAE7A90D8}" dt="2022-05-30T20:32:45.393" v="794" actId="115"/>
          <ac:spMkLst>
            <pc:docMk/>
            <pc:sldMk cId="383232380" sldId="295"/>
            <ac:spMk id="13" creationId="{00000000-0000-0000-0000-000000000000}"/>
          </ac:spMkLst>
        </pc:spChg>
        <pc:spChg chg="mod">
          <ac:chgData name="Tim Boghe" userId="e2128066-abe4-4fdb-81a4-15fe9ae9e60c" providerId="ADAL" clId="{5FFE7DC8-19DE-43CB-8237-E32CAE7A90D8}" dt="2022-05-30T19:28:18.236" v="208" actId="404"/>
          <ac:spMkLst>
            <pc:docMk/>
            <pc:sldMk cId="383232380" sldId="295"/>
            <ac:spMk id="14" creationId="{00000000-0000-0000-0000-000000000000}"/>
          </ac:spMkLst>
        </pc:spChg>
      </pc:sldChg>
      <pc:sldChg chg="addSp delSp modSp add mod">
        <pc:chgData name="Tim Boghe" userId="e2128066-abe4-4fdb-81a4-15fe9ae9e60c" providerId="ADAL" clId="{5FFE7DC8-19DE-43CB-8237-E32CAE7A90D8}" dt="2022-06-01T11:22:10.776" v="877" actId="20577"/>
        <pc:sldMkLst>
          <pc:docMk/>
          <pc:sldMk cId="158847147" sldId="296"/>
        </pc:sldMkLst>
        <pc:spChg chg="add del mod">
          <ac:chgData name="Tim Boghe" userId="e2128066-abe4-4fdb-81a4-15fe9ae9e60c" providerId="ADAL" clId="{5FFE7DC8-19DE-43CB-8237-E32CAE7A90D8}" dt="2022-05-30T19:10:28.669" v="84" actId="478"/>
          <ac:spMkLst>
            <pc:docMk/>
            <pc:sldMk cId="158847147" sldId="296"/>
            <ac:spMk id="3" creationId="{029D02B6-0BEA-0CFD-FEA1-2B70CCAD6815}"/>
          </ac:spMkLst>
        </pc:spChg>
        <pc:spChg chg="add mod">
          <ac:chgData name="Tim Boghe" userId="e2128066-abe4-4fdb-81a4-15fe9ae9e60c" providerId="ADAL" clId="{5FFE7DC8-19DE-43CB-8237-E32CAE7A90D8}" dt="2022-06-01T11:22:10.776" v="877" actId="20577"/>
          <ac:spMkLst>
            <pc:docMk/>
            <pc:sldMk cId="158847147" sldId="296"/>
            <ac:spMk id="5" creationId="{8545EA56-C71F-AF69-5331-2BE4DEC0A1BB}"/>
          </ac:spMkLst>
        </pc:spChg>
        <pc:spChg chg="mod">
          <ac:chgData name="Tim Boghe" userId="e2128066-abe4-4fdb-81a4-15fe9ae9e60c" providerId="ADAL" clId="{5FFE7DC8-19DE-43CB-8237-E32CAE7A90D8}" dt="2022-05-30T20:32:25.115" v="789" actId="115"/>
          <ac:spMkLst>
            <pc:docMk/>
            <pc:sldMk cId="158847147" sldId="296"/>
            <ac:spMk id="13" creationId="{00000000-0000-0000-0000-000000000000}"/>
          </ac:spMkLst>
        </pc:spChg>
        <pc:picChg chg="del">
          <ac:chgData name="Tim Boghe" userId="e2128066-abe4-4fdb-81a4-15fe9ae9e60c" providerId="ADAL" clId="{5FFE7DC8-19DE-43CB-8237-E32CAE7A90D8}" dt="2022-05-30T19:10:22.524" v="83" actId="478"/>
          <ac:picMkLst>
            <pc:docMk/>
            <pc:sldMk cId="158847147" sldId="296"/>
            <ac:picMk id="5" creationId="{35F307AB-228F-3575-9A0F-9846F87B3A28}"/>
          </ac:picMkLst>
        </pc:picChg>
        <pc:picChg chg="add del mod">
          <ac:chgData name="Tim Boghe" userId="e2128066-abe4-4fdb-81a4-15fe9ae9e60c" providerId="ADAL" clId="{5FFE7DC8-19DE-43CB-8237-E32CAE7A90D8}" dt="2022-05-30T19:11:26.205" v="106" actId="478"/>
          <ac:picMkLst>
            <pc:docMk/>
            <pc:sldMk cId="158847147" sldId="296"/>
            <ac:picMk id="6" creationId="{49C169CB-4B8D-29CD-8A8F-14FED594A555}"/>
          </ac:picMkLst>
        </pc:picChg>
        <pc:picChg chg="del">
          <ac:chgData name="Tim Boghe" userId="e2128066-abe4-4fdb-81a4-15fe9ae9e60c" providerId="ADAL" clId="{5FFE7DC8-19DE-43CB-8237-E32CAE7A90D8}" dt="2022-05-30T19:10:21.958" v="82" actId="478"/>
          <ac:picMkLst>
            <pc:docMk/>
            <pc:sldMk cId="158847147" sldId="296"/>
            <ac:picMk id="7" creationId="{12D5C9FB-1D37-FEBE-0E9E-333B173C0D5D}"/>
          </ac:picMkLst>
        </pc:picChg>
        <pc:picChg chg="mod">
          <ac:chgData name="Tim Boghe" userId="e2128066-abe4-4fdb-81a4-15fe9ae9e60c" providerId="ADAL" clId="{5FFE7DC8-19DE-43CB-8237-E32CAE7A90D8}" dt="2022-05-30T19:11:31.894" v="111" actId="1076"/>
          <ac:picMkLst>
            <pc:docMk/>
            <pc:sldMk cId="158847147" sldId="296"/>
            <ac:picMk id="9" creationId="{88D99AB5-0C36-6B4A-196E-21EF969D66ED}"/>
          </ac:picMkLst>
        </pc:picChg>
        <pc:picChg chg="add mod">
          <ac:chgData name="Tim Boghe" userId="e2128066-abe4-4fdb-81a4-15fe9ae9e60c" providerId="ADAL" clId="{5FFE7DC8-19DE-43CB-8237-E32CAE7A90D8}" dt="2022-05-30T19:11:28.852" v="108" actId="14100"/>
          <ac:picMkLst>
            <pc:docMk/>
            <pc:sldMk cId="158847147" sldId="296"/>
            <ac:picMk id="10" creationId="{AF79B9D8-72C8-F186-AF55-2CA5C75A298F}"/>
          </ac:picMkLst>
        </pc:picChg>
      </pc:sldChg>
      <pc:sldChg chg="addSp delSp modSp add mod">
        <pc:chgData name="Tim Boghe" userId="e2128066-abe4-4fdb-81a4-15fe9ae9e60c" providerId="ADAL" clId="{5FFE7DC8-19DE-43CB-8237-E32CAE7A90D8}" dt="2022-06-01T11:22:16.881" v="880" actId="20577"/>
        <pc:sldMkLst>
          <pc:docMk/>
          <pc:sldMk cId="972292699" sldId="297"/>
        </pc:sldMkLst>
        <pc:spChg chg="add del mod">
          <ac:chgData name="Tim Boghe" userId="e2128066-abe4-4fdb-81a4-15fe9ae9e60c" providerId="ADAL" clId="{5FFE7DC8-19DE-43CB-8237-E32CAE7A90D8}" dt="2022-05-30T19:11:38.673" v="115" actId="478"/>
          <ac:spMkLst>
            <pc:docMk/>
            <pc:sldMk cId="972292699" sldId="297"/>
            <ac:spMk id="3" creationId="{C94FC8AC-9B3B-1700-5C64-540A320B22EB}"/>
          </ac:spMkLst>
        </pc:spChg>
        <pc:spChg chg="add mod">
          <ac:chgData name="Tim Boghe" userId="e2128066-abe4-4fdb-81a4-15fe9ae9e60c" providerId="ADAL" clId="{5FFE7DC8-19DE-43CB-8237-E32CAE7A90D8}" dt="2022-06-01T11:22:16.881" v="880" actId="20577"/>
          <ac:spMkLst>
            <pc:docMk/>
            <pc:sldMk cId="972292699" sldId="297"/>
            <ac:spMk id="4" creationId="{EFD54897-7247-C7D0-E96A-8623E572F057}"/>
          </ac:spMkLst>
        </pc:spChg>
        <pc:spChg chg="mod">
          <ac:chgData name="Tim Boghe" userId="e2128066-abe4-4fdb-81a4-15fe9ae9e60c" providerId="ADAL" clId="{5FFE7DC8-19DE-43CB-8237-E32CAE7A90D8}" dt="2022-05-30T20:32:28.382" v="790" actId="115"/>
          <ac:spMkLst>
            <pc:docMk/>
            <pc:sldMk cId="972292699" sldId="297"/>
            <ac:spMk id="13" creationId="{00000000-0000-0000-0000-000000000000}"/>
          </ac:spMkLst>
        </pc:spChg>
        <pc:picChg chg="add mod">
          <ac:chgData name="Tim Boghe" userId="e2128066-abe4-4fdb-81a4-15fe9ae9e60c" providerId="ADAL" clId="{5FFE7DC8-19DE-43CB-8237-E32CAE7A90D8}" dt="2022-05-30T19:12:02.094" v="120" actId="1076"/>
          <ac:picMkLst>
            <pc:docMk/>
            <pc:sldMk cId="972292699" sldId="297"/>
            <ac:picMk id="5" creationId="{CFB9EDE5-9668-9A99-7990-4AF0F4BBA339}"/>
          </ac:picMkLst>
        </pc:picChg>
        <pc:picChg chg="del">
          <ac:chgData name="Tim Boghe" userId="e2128066-abe4-4fdb-81a4-15fe9ae9e60c" providerId="ADAL" clId="{5FFE7DC8-19DE-43CB-8237-E32CAE7A90D8}" dt="2022-05-30T19:11:37.957" v="114" actId="478"/>
          <ac:picMkLst>
            <pc:docMk/>
            <pc:sldMk cId="972292699" sldId="297"/>
            <ac:picMk id="9" creationId="{88D99AB5-0C36-6B4A-196E-21EF969D66ED}"/>
          </ac:picMkLst>
        </pc:picChg>
        <pc:picChg chg="del">
          <ac:chgData name="Tim Boghe" userId="e2128066-abe4-4fdb-81a4-15fe9ae9e60c" providerId="ADAL" clId="{5FFE7DC8-19DE-43CB-8237-E32CAE7A90D8}" dt="2022-05-30T19:11:36.351" v="113" actId="478"/>
          <ac:picMkLst>
            <pc:docMk/>
            <pc:sldMk cId="972292699" sldId="297"/>
            <ac:picMk id="10" creationId="{AF79B9D8-72C8-F186-AF55-2CA5C75A298F}"/>
          </ac:picMkLst>
        </pc:picChg>
      </pc:sldChg>
      <pc:sldChg chg="new del">
        <pc:chgData name="Tim Boghe" userId="e2128066-abe4-4fdb-81a4-15fe9ae9e60c" providerId="ADAL" clId="{5FFE7DC8-19DE-43CB-8237-E32CAE7A90D8}" dt="2022-06-01T11:50:00.856" v="951" actId="2696"/>
        <pc:sldMkLst>
          <pc:docMk/>
          <pc:sldMk cId="911733411" sldId="298"/>
        </pc:sldMkLst>
      </pc:sldChg>
      <pc:sldChg chg="add del">
        <pc:chgData name="Tim Boghe" userId="e2128066-abe4-4fdb-81a4-15fe9ae9e60c" providerId="ADAL" clId="{5FFE7DC8-19DE-43CB-8237-E32CAE7A90D8}" dt="2022-06-01T09:04:33.156" v="820" actId="2696"/>
        <pc:sldMkLst>
          <pc:docMk/>
          <pc:sldMk cId="1606263480" sldId="298"/>
        </pc:sldMkLst>
      </pc:sldChg>
      <pc:sldChg chg="addSp delSp modSp add del mod">
        <pc:chgData name="Tim Boghe" userId="e2128066-abe4-4fdb-81a4-15fe9ae9e60c" providerId="ADAL" clId="{5FFE7DC8-19DE-43CB-8237-E32CAE7A90D8}" dt="2022-05-30T19:14:41.525" v="168" actId="2696"/>
        <pc:sldMkLst>
          <pc:docMk/>
          <pc:sldMk cId="3435138911" sldId="298"/>
        </pc:sldMkLst>
        <pc:spChg chg="mod">
          <ac:chgData name="Tim Boghe" userId="e2128066-abe4-4fdb-81a4-15fe9ae9e60c" providerId="ADAL" clId="{5FFE7DC8-19DE-43CB-8237-E32CAE7A90D8}" dt="2022-05-30T19:14:26.901" v="163" actId="20577"/>
          <ac:spMkLst>
            <pc:docMk/>
            <pc:sldMk cId="3435138911" sldId="298"/>
            <ac:spMk id="13" creationId="{00000000-0000-0000-0000-000000000000}"/>
          </ac:spMkLst>
        </pc:spChg>
        <pc:picChg chg="del">
          <ac:chgData name="Tim Boghe" userId="e2128066-abe4-4fdb-81a4-15fe9ae9e60c" providerId="ADAL" clId="{5FFE7DC8-19DE-43CB-8237-E32CAE7A90D8}" dt="2022-05-30T19:14:11.459" v="137" actId="478"/>
          <ac:picMkLst>
            <pc:docMk/>
            <pc:sldMk cId="3435138911" sldId="298"/>
            <ac:picMk id="3" creationId="{2CDAE853-98A3-FA56-DE55-2C6001841C3C}"/>
          </ac:picMkLst>
        </pc:picChg>
        <pc:picChg chg="add del mod">
          <ac:chgData name="Tim Boghe" userId="e2128066-abe4-4fdb-81a4-15fe9ae9e60c" providerId="ADAL" clId="{5FFE7DC8-19DE-43CB-8237-E32CAE7A90D8}" dt="2022-05-30T19:14:38.389" v="167" actId="478"/>
          <ac:picMkLst>
            <pc:docMk/>
            <pc:sldMk cId="3435138911" sldId="298"/>
            <ac:picMk id="5" creationId="{B1E8C94F-955F-E6D7-1324-25C4DA38D4ED}"/>
          </ac:picMkLst>
        </pc:picChg>
        <pc:picChg chg="del">
          <ac:chgData name="Tim Boghe" userId="e2128066-abe4-4fdb-81a4-15fe9ae9e60c" providerId="ADAL" clId="{5FFE7DC8-19DE-43CB-8237-E32CAE7A90D8}" dt="2022-05-30T19:14:11.053" v="136" actId="478"/>
          <ac:picMkLst>
            <pc:docMk/>
            <pc:sldMk cId="3435138911" sldId="298"/>
            <ac:picMk id="6" creationId="{89262D88-30AA-2582-2EA8-B53463F6EBBB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nl-NL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algn="r" rtl="0"/>
            <a:fld id="{F10DCCF9-6BCE-4E40-A53D-578A3D75CDFE}" type="datetime1">
              <a:rPr lang="nl-NL" smtClean="0"/>
              <a:t>10-6-2022</a:t>
            </a:fld>
            <a:endParaRPr lang="nl-NL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nl-NL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algn="r" rtl="0"/>
            <a:fld id="{45ACAF8E-318A-4EFE-8633-D9E72ABCE0ED}" type="slidenum">
              <a:rPr lang="nl-NL" smtClean="0"/>
              <a:pPr algn="r" rtl="0"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4065597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nl-NL" noProof="0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rtl="0">
              <a:defRPr sz="1200"/>
            </a:lvl1pPr>
          </a:lstStyle>
          <a:p>
            <a:fld id="{1110C1B5-9736-4542-876B-E14279A682BC}" type="datetime1">
              <a:rPr lang="nl-NL" smtClean="0"/>
              <a:pPr/>
              <a:t>10-6-2022</a:t>
            </a:fld>
            <a:endParaRPr lang="nl-NL" dirty="0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nl-NL" noProof="0" dirty="0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nl-NL" noProof="0" dirty="0"/>
              <a:t>Klik om de tekststijlen van het model te bewerken</a:t>
            </a:r>
          </a:p>
          <a:p>
            <a:pPr lvl="1" rtl="0"/>
            <a:r>
              <a:rPr lang="nl-NL" noProof="0" dirty="0"/>
              <a:t>Tweede niveau</a:t>
            </a:r>
          </a:p>
          <a:p>
            <a:pPr lvl="2" rtl="0"/>
            <a:r>
              <a:rPr lang="nl-NL" noProof="0" dirty="0"/>
              <a:t>Derde niveau</a:t>
            </a:r>
          </a:p>
          <a:p>
            <a:pPr lvl="3" rtl="0"/>
            <a:r>
              <a:rPr lang="nl-NL" noProof="0" dirty="0"/>
              <a:t>Vierde niveau</a:t>
            </a:r>
          </a:p>
          <a:p>
            <a:pPr lvl="4" rtl="0"/>
            <a:r>
              <a:rPr lang="nl-NL" noProof="0" dirty="0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nl-NL" noProof="0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rtl="0">
              <a:defRPr sz="1200"/>
            </a:lvl1pPr>
          </a:lstStyle>
          <a:p>
            <a:fld id="{5EE2CF44-2B13-41B4-A334-1CDF534EEBBF}" type="slidenum">
              <a:rPr lang="nl-NL" smtClean="0"/>
              <a:pPr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453856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Good</a:t>
            </a:r>
            <a:r>
              <a:rPr lang="nl-NL" dirty="0"/>
              <a:t> </a:t>
            </a:r>
            <a:r>
              <a:rPr lang="nl-NL" dirty="0" err="1"/>
              <a:t>afternoon</a:t>
            </a:r>
            <a:r>
              <a:rPr lang="nl-NL" dirty="0"/>
              <a:t> </a:t>
            </a:r>
            <a:r>
              <a:rPr lang="nl-NL" dirty="0" err="1"/>
              <a:t>my</a:t>
            </a:r>
            <a:r>
              <a:rPr lang="nl-NL" dirty="0"/>
              <a:t> name is </a:t>
            </a:r>
            <a:r>
              <a:rPr lang="nl-NL" dirty="0" err="1"/>
              <a:t>students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bachelor course </a:t>
            </a:r>
            <a:r>
              <a:rPr lang="nl-NL" dirty="0" err="1"/>
              <a:t>elektronics</a:t>
            </a:r>
            <a:r>
              <a:rPr lang="nl-NL" dirty="0"/>
              <a:t> ICT</a:t>
            </a:r>
          </a:p>
          <a:p>
            <a:r>
              <a:rPr lang="nl-NL" dirty="0"/>
              <a:t>And </a:t>
            </a:r>
            <a:r>
              <a:rPr lang="nl-NL" dirty="0" err="1"/>
              <a:t>im</a:t>
            </a:r>
            <a:r>
              <a:rPr lang="nl-NL" dirty="0"/>
              <a:t> </a:t>
            </a:r>
            <a:r>
              <a:rPr lang="nl-NL" dirty="0" err="1"/>
              <a:t>going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take </a:t>
            </a:r>
            <a:r>
              <a:rPr lang="nl-NL" dirty="0" err="1"/>
              <a:t>you</a:t>
            </a:r>
            <a:r>
              <a:rPr lang="nl-NL" dirty="0"/>
              <a:t> a tour </a:t>
            </a:r>
            <a:r>
              <a:rPr lang="nl-NL" dirty="0" err="1"/>
              <a:t>through</a:t>
            </a:r>
            <a:r>
              <a:rPr lang="nl-NL" dirty="0"/>
              <a:t> </a:t>
            </a:r>
            <a:r>
              <a:rPr lang="nl-NL" dirty="0" err="1"/>
              <a:t>my</a:t>
            </a:r>
            <a:r>
              <a:rPr lang="nl-NL" dirty="0"/>
              <a:t> first project 	</a:t>
            </a:r>
            <a:r>
              <a:rPr lang="nl-NL" dirty="0" err="1"/>
              <a:t>the</a:t>
            </a:r>
            <a:r>
              <a:rPr lang="nl-NL" dirty="0"/>
              <a:t> soldering station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2CF44-2B13-41B4-A334-1CDF534EEBBF}" type="slidenum">
              <a:rPr lang="nl-NL" smtClean="0"/>
              <a:pPr/>
              <a:t>1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6914746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err="1"/>
              <a:t>Ecad</a:t>
            </a:r>
            <a:r>
              <a:rPr lang="nl-BE" dirty="0"/>
              <a:t> model: download </a:t>
            </a:r>
            <a:r>
              <a:rPr lang="nl-BE" dirty="0" err="1"/>
              <a:t>for</a:t>
            </a:r>
            <a:r>
              <a:rPr lang="nl-BE" dirty="0"/>
              <a:t> </a:t>
            </a:r>
            <a:r>
              <a:rPr lang="nl-BE" dirty="0" err="1"/>
              <a:t>all</a:t>
            </a:r>
            <a:r>
              <a:rPr lang="nl-BE" dirty="0"/>
              <a:t> </a:t>
            </a:r>
            <a:r>
              <a:rPr lang="nl-BE" dirty="0" err="1"/>
              <a:t>components</a:t>
            </a:r>
            <a:endParaRPr lang="nl-BE" dirty="0"/>
          </a:p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E2CF44-2B13-41B4-A334-1CDF534EEBBF}" type="slidenum">
              <a:rPr lang="nl-NL" smtClean="0"/>
              <a:pPr/>
              <a:t>12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0562658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Like a </a:t>
            </a:r>
            <a:r>
              <a:rPr lang="nl-BE" dirty="0" err="1"/>
              <a:t>told</a:t>
            </a:r>
            <a:r>
              <a:rPr lang="nl-BE" dirty="0"/>
              <a:t> </a:t>
            </a:r>
            <a:r>
              <a:rPr lang="nl-BE" dirty="0" err="1"/>
              <a:t>you</a:t>
            </a:r>
            <a:r>
              <a:rPr lang="nl-BE" dirty="0"/>
              <a:t> in </a:t>
            </a:r>
            <a:r>
              <a:rPr lang="nl-BE" b="1" dirty="0"/>
              <a:t>step 5 </a:t>
            </a:r>
            <a:r>
              <a:rPr lang="nl-BE" b="0" dirty="0" err="1"/>
              <a:t>that</a:t>
            </a:r>
            <a:r>
              <a:rPr lang="nl-BE" b="0" dirty="0"/>
              <a:t> i </a:t>
            </a:r>
            <a:r>
              <a:rPr lang="nl-BE" b="0" dirty="0" err="1"/>
              <a:t>used</a:t>
            </a:r>
            <a:r>
              <a:rPr lang="nl-BE" b="0" dirty="0"/>
              <a:t> 5 </a:t>
            </a:r>
            <a:r>
              <a:rPr lang="nl-BE" b="0" dirty="0" err="1"/>
              <a:t>schemetic</a:t>
            </a:r>
            <a:r>
              <a:rPr lang="nl-BE" b="0" dirty="0"/>
              <a:t> sheets </a:t>
            </a:r>
            <a:r>
              <a:rPr lang="nl-BE" b="0" dirty="0" err="1"/>
              <a:t>that</a:t>
            </a:r>
            <a:r>
              <a:rPr lang="nl-BE" b="0" dirty="0"/>
              <a:t> is </a:t>
            </a:r>
            <a:r>
              <a:rPr lang="nl-BE" b="0" dirty="0" err="1"/>
              <a:t>to</a:t>
            </a:r>
            <a:r>
              <a:rPr lang="nl-BE" b="0" dirty="0"/>
              <a:t> keep </a:t>
            </a:r>
            <a:r>
              <a:rPr lang="nl-BE" b="0" dirty="0" err="1"/>
              <a:t>each</a:t>
            </a:r>
            <a:r>
              <a:rPr lang="nl-BE" b="0" dirty="0"/>
              <a:t> part </a:t>
            </a:r>
            <a:r>
              <a:rPr lang="nl-BE" b="0" dirty="0" err="1"/>
              <a:t>that</a:t>
            </a:r>
            <a:r>
              <a:rPr lang="nl-BE" b="0" dirty="0"/>
              <a:t> have a different </a:t>
            </a:r>
            <a:r>
              <a:rPr lang="nl-BE" b="0" dirty="0" err="1"/>
              <a:t>function</a:t>
            </a:r>
            <a:r>
              <a:rPr lang="nl-BE" b="0" dirty="0"/>
              <a:t> </a:t>
            </a:r>
            <a:r>
              <a:rPr lang="nl-BE" b="0" dirty="0" err="1"/>
              <a:t>separated</a:t>
            </a:r>
            <a:r>
              <a:rPr lang="nl-BE" b="0" dirty="0"/>
              <a:t> </a:t>
            </a:r>
            <a:r>
              <a:rPr lang="nl-BE" b="0" dirty="0" err="1"/>
              <a:t>to</a:t>
            </a:r>
            <a:r>
              <a:rPr lang="nl-BE" b="0" dirty="0"/>
              <a:t> keep </a:t>
            </a:r>
            <a:r>
              <a:rPr lang="nl-BE" b="0" dirty="0" err="1"/>
              <a:t>the</a:t>
            </a:r>
            <a:r>
              <a:rPr lang="nl-BE" b="0" dirty="0"/>
              <a:t> </a:t>
            </a:r>
            <a:r>
              <a:rPr lang="nl-BE" b="0" dirty="0" err="1"/>
              <a:t>overview</a:t>
            </a:r>
            <a:endParaRPr lang="nl-BE" b="0" dirty="0"/>
          </a:p>
          <a:p>
            <a:endParaRPr lang="nl-BE" b="1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E2CF44-2B13-41B4-A334-1CDF534EEBBF}" type="slidenum">
              <a:rPr lang="nl-NL" smtClean="0"/>
              <a:pPr/>
              <a:t>14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6765034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Like a </a:t>
            </a:r>
            <a:r>
              <a:rPr lang="nl-BE" dirty="0" err="1"/>
              <a:t>told</a:t>
            </a:r>
            <a:r>
              <a:rPr lang="nl-BE" dirty="0"/>
              <a:t> </a:t>
            </a:r>
            <a:r>
              <a:rPr lang="nl-BE" dirty="0" err="1"/>
              <a:t>you</a:t>
            </a:r>
            <a:r>
              <a:rPr lang="nl-BE" dirty="0"/>
              <a:t> in </a:t>
            </a:r>
            <a:r>
              <a:rPr lang="nl-BE" b="1" dirty="0"/>
              <a:t>step 5 </a:t>
            </a:r>
            <a:r>
              <a:rPr lang="nl-BE" b="0" dirty="0" err="1"/>
              <a:t>that</a:t>
            </a:r>
            <a:r>
              <a:rPr lang="nl-BE" b="0" dirty="0"/>
              <a:t> i </a:t>
            </a:r>
            <a:r>
              <a:rPr lang="nl-BE" b="0" dirty="0" err="1"/>
              <a:t>used</a:t>
            </a:r>
            <a:r>
              <a:rPr lang="nl-BE" b="0" dirty="0"/>
              <a:t> 5 </a:t>
            </a:r>
            <a:r>
              <a:rPr lang="nl-BE" b="0" dirty="0" err="1"/>
              <a:t>schemetic</a:t>
            </a:r>
            <a:r>
              <a:rPr lang="nl-BE" b="0" dirty="0"/>
              <a:t> sheets </a:t>
            </a:r>
            <a:r>
              <a:rPr lang="nl-BE" b="0" dirty="0" err="1"/>
              <a:t>that</a:t>
            </a:r>
            <a:r>
              <a:rPr lang="nl-BE" b="0" dirty="0"/>
              <a:t> is </a:t>
            </a:r>
            <a:r>
              <a:rPr lang="nl-BE" b="0" dirty="0" err="1"/>
              <a:t>to</a:t>
            </a:r>
            <a:r>
              <a:rPr lang="nl-BE" b="0" dirty="0"/>
              <a:t> keep </a:t>
            </a:r>
            <a:r>
              <a:rPr lang="nl-BE" b="0" dirty="0" err="1"/>
              <a:t>each</a:t>
            </a:r>
            <a:r>
              <a:rPr lang="nl-BE" b="0" dirty="0"/>
              <a:t> part </a:t>
            </a:r>
            <a:r>
              <a:rPr lang="nl-BE" b="0" dirty="0" err="1"/>
              <a:t>that</a:t>
            </a:r>
            <a:r>
              <a:rPr lang="nl-BE" b="0" dirty="0"/>
              <a:t> have a different </a:t>
            </a:r>
            <a:r>
              <a:rPr lang="nl-BE" b="0" dirty="0" err="1"/>
              <a:t>function</a:t>
            </a:r>
            <a:r>
              <a:rPr lang="nl-BE" b="0" dirty="0"/>
              <a:t> </a:t>
            </a:r>
            <a:r>
              <a:rPr lang="nl-BE" b="0" dirty="0" err="1"/>
              <a:t>separated</a:t>
            </a:r>
            <a:r>
              <a:rPr lang="nl-BE" b="0" dirty="0"/>
              <a:t> </a:t>
            </a:r>
            <a:r>
              <a:rPr lang="nl-BE" b="0" dirty="0" err="1"/>
              <a:t>to</a:t>
            </a:r>
            <a:r>
              <a:rPr lang="nl-BE" b="0" dirty="0"/>
              <a:t> keep </a:t>
            </a:r>
            <a:r>
              <a:rPr lang="nl-BE" b="0" dirty="0" err="1"/>
              <a:t>the</a:t>
            </a:r>
            <a:r>
              <a:rPr lang="nl-BE" b="0" dirty="0"/>
              <a:t> </a:t>
            </a:r>
            <a:r>
              <a:rPr lang="nl-BE" b="0" dirty="0" err="1"/>
              <a:t>overview</a:t>
            </a:r>
            <a:endParaRPr lang="nl-BE" b="0" dirty="0"/>
          </a:p>
          <a:p>
            <a:endParaRPr lang="nl-BE" b="1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E2CF44-2B13-41B4-A334-1CDF534EEBBF}" type="slidenum">
              <a:rPr lang="nl-NL" smtClean="0"/>
              <a:pPr/>
              <a:t>15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0444836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Like a </a:t>
            </a:r>
            <a:r>
              <a:rPr lang="nl-BE" dirty="0" err="1"/>
              <a:t>told</a:t>
            </a:r>
            <a:r>
              <a:rPr lang="nl-BE" dirty="0"/>
              <a:t> </a:t>
            </a:r>
            <a:r>
              <a:rPr lang="nl-BE" dirty="0" err="1"/>
              <a:t>you</a:t>
            </a:r>
            <a:r>
              <a:rPr lang="nl-BE" dirty="0"/>
              <a:t> in </a:t>
            </a:r>
            <a:r>
              <a:rPr lang="nl-BE" b="1" dirty="0"/>
              <a:t>step 5 </a:t>
            </a:r>
            <a:r>
              <a:rPr lang="nl-BE" b="0" dirty="0" err="1"/>
              <a:t>that</a:t>
            </a:r>
            <a:r>
              <a:rPr lang="nl-BE" b="0" dirty="0"/>
              <a:t> i </a:t>
            </a:r>
            <a:r>
              <a:rPr lang="nl-BE" b="0" dirty="0" err="1"/>
              <a:t>used</a:t>
            </a:r>
            <a:r>
              <a:rPr lang="nl-BE" b="0" dirty="0"/>
              <a:t> 5 </a:t>
            </a:r>
            <a:r>
              <a:rPr lang="nl-BE" b="0" dirty="0" err="1"/>
              <a:t>schemetic</a:t>
            </a:r>
            <a:r>
              <a:rPr lang="nl-BE" b="0" dirty="0"/>
              <a:t> sheets </a:t>
            </a:r>
            <a:r>
              <a:rPr lang="nl-BE" b="0" dirty="0" err="1"/>
              <a:t>that</a:t>
            </a:r>
            <a:r>
              <a:rPr lang="nl-BE" b="0" dirty="0"/>
              <a:t> is </a:t>
            </a:r>
            <a:r>
              <a:rPr lang="nl-BE" b="0" dirty="0" err="1"/>
              <a:t>to</a:t>
            </a:r>
            <a:r>
              <a:rPr lang="nl-BE" b="0" dirty="0"/>
              <a:t> keep </a:t>
            </a:r>
            <a:r>
              <a:rPr lang="nl-BE" b="0" dirty="0" err="1"/>
              <a:t>each</a:t>
            </a:r>
            <a:r>
              <a:rPr lang="nl-BE" b="0" dirty="0"/>
              <a:t> part </a:t>
            </a:r>
            <a:r>
              <a:rPr lang="nl-BE" b="0" dirty="0" err="1"/>
              <a:t>that</a:t>
            </a:r>
            <a:r>
              <a:rPr lang="nl-BE" b="0" dirty="0"/>
              <a:t> have a different </a:t>
            </a:r>
            <a:r>
              <a:rPr lang="nl-BE" b="0" dirty="0" err="1"/>
              <a:t>function</a:t>
            </a:r>
            <a:r>
              <a:rPr lang="nl-BE" b="0" dirty="0"/>
              <a:t> </a:t>
            </a:r>
            <a:r>
              <a:rPr lang="nl-BE" b="0" dirty="0" err="1"/>
              <a:t>separated</a:t>
            </a:r>
            <a:r>
              <a:rPr lang="nl-BE" b="0" dirty="0"/>
              <a:t> </a:t>
            </a:r>
            <a:r>
              <a:rPr lang="nl-BE" b="0" dirty="0" err="1"/>
              <a:t>to</a:t>
            </a:r>
            <a:r>
              <a:rPr lang="nl-BE" b="0" dirty="0"/>
              <a:t> keep </a:t>
            </a:r>
            <a:r>
              <a:rPr lang="nl-BE" b="0" dirty="0" err="1"/>
              <a:t>the</a:t>
            </a:r>
            <a:r>
              <a:rPr lang="nl-BE" b="0" dirty="0"/>
              <a:t> </a:t>
            </a:r>
            <a:r>
              <a:rPr lang="nl-BE" b="0" dirty="0" err="1"/>
              <a:t>overview</a:t>
            </a:r>
            <a:endParaRPr lang="nl-BE" b="0" dirty="0"/>
          </a:p>
          <a:p>
            <a:endParaRPr lang="nl-BE" b="1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E2CF44-2B13-41B4-A334-1CDF534EEBBF}" type="slidenum">
              <a:rPr lang="nl-NL" smtClean="0"/>
              <a:pPr/>
              <a:t>16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0508550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I </a:t>
            </a:r>
            <a:r>
              <a:rPr lang="nl-BE" dirty="0" err="1"/>
              <a:t>designed</a:t>
            </a:r>
            <a:r>
              <a:rPr lang="nl-BE" dirty="0"/>
              <a:t> </a:t>
            </a:r>
            <a:r>
              <a:rPr lang="nl-BE" dirty="0" err="1"/>
              <a:t>it</a:t>
            </a:r>
            <a:r>
              <a:rPr lang="nl-BE" dirty="0"/>
              <a:t> </a:t>
            </a:r>
            <a:r>
              <a:rPr lang="nl-BE" dirty="0" err="1"/>
              <a:t>so</a:t>
            </a:r>
            <a:r>
              <a:rPr lang="nl-BE" dirty="0"/>
              <a:t> </a:t>
            </a:r>
            <a:r>
              <a:rPr lang="nl-BE" dirty="0" err="1"/>
              <a:t>that</a:t>
            </a:r>
            <a:r>
              <a:rPr lang="nl-BE" dirty="0"/>
              <a:t> </a:t>
            </a:r>
            <a:r>
              <a:rPr lang="nl-BE" dirty="0" err="1"/>
              <a:t>it</a:t>
            </a:r>
            <a:r>
              <a:rPr lang="nl-BE" dirty="0"/>
              <a:t> was </a:t>
            </a:r>
            <a:r>
              <a:rPr lang="nl-BE" b="1" dirty="0"/>
              <a:t>compact 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doesn’t</a:t>
            </a:r>
            <a:r>
              <a:rPr lang="nl-BE" dirty="0"/>
              <a:t> have a </a:t>
            </a:r>
            <a:r>
              <a:rPr lang="nl-BE" b="1" dirty="0"/>
              <a:t>special </a:t>
            </a:r>
            <a:r>
              <a:rPr lang="nl-BE" b="1" dirty="0" err="1"/>
              <a:t>shape</a:t>
            </a:r>
            <a:r>
              <a:rPr lang="nl-BE" b="1" dirty="0"/>
              <a:t> </a:t>
            </a:r>
            <a:r>
              <a:rPr lang="nl-BE" dirty="0"/>
              <a:t>(</a:t>
            </a:r>
            <a:r>
              <a:rPr lang="nl-BE" dirty="0" err="1"/>
              <a:t>cost</a:t>
            </a:r>
            <a:r>
              <a:rPr lang="nl-BE" dirty="0"/>
              <a:t> more )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E2CF44-2B13-41B4-A334-1CDF534EEBBF}" type="slidenum">
              <a:rPr lang="nl-NL" smtClean="0"/>
              <a:pPr/>
              <a:t>17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5516382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Like a </a:t>
            </a:r>
            <a:r>
              <a:rPr lang="nl-BE" dirty="0" err="1"/>
              <a:t>touched</a:t>
            </a:r>
            <a:r>
              <a:rPr lang="nl-BE" dirty="0"/>
              <a:t> </a:t>
            </a:r>
            <a:r>
              <a:rPr lang="nl-BE" dirty="0" err="1"/>
              <a:t>briefly</a:t>
            </a:r>
            <a:r>
              <a:rPr lang="nl-BE" dirty="0"/>
              <a:t> in step 10 we start </a:t>
            </a:r>
            <a:r>
              <a:rPr lang="nl-BE" dirty="0" err="1"/>
              <a:t>with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SMD 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after</a:t>
            </a:r>
            <a:r>
              <a:rPr lang="nl-BE" dirty="0"/>
              <a:t> </a:t>
            </a:r>
            <a:r>
              <a:rPr lang="nl-BE" dirty="0" err="1"/>
              <a:t>that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soldered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part </a:t>
            </a:r>
            <a:r>
              <a:rPr lang="nl-BE" dirty="0" err="1"/>
              <a:t>needed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test out </a:t>
            </a:r>
            <a:r>
              <a:rPr lang="nl-BE" dirty="0" err="1"/>
              <a:t>the</a:t>
            </a:r>
            <a:r>
              <a:rPr lang="nl-BE" dirty="0"/>
              <a:t> power </a:t>
            </a:r>
            <a:r>
              <a:rPr lang="nl-BE" dirty="0" err="1"/>
              <a:t>supply</a:t>
            </a:r>
            <a:r>
              <a:rPr lang="nl-BE" dirty="0"/>
              <a:t>,</a:t>
            </a:r>
          </a:p>
          <a:p>
            <a:r>
              <a:rPr lang="nl-BE" dirty="0" err="1"/>
              <a:t>Onces</a:t>
            </a:r>
            <a:r>
              <a:rPr lang="nl-BE" dirty="0"/>
              <a:t> </a:t>
            </a:r>
            <a:r>
              <a:rPr lang="nl-BE" dirty="0" err="1"/>
              <a:t>that</a:t>
            </a:r>
            <a:r>
              <a:rPr lang="nl-BE" dirty="0"/>
              <a:t> was a succes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other</a:t>
            </a:r>
            <a:r>
              <a:rPr lang="nl-BE" dirty="0"/>
              <a:t> </a:t>
            </a:r>
            <a:r>
              <a:rPr lang="nl-BE" dirty="0" err="1"/>
              <a:t>components</a:t>
            </a:r>
            <a:r>
              <a:rPr lang="nl-BE" dirty="0"/>
              <a:t> </a:t>
            </a:r>
            <a:r>
              <a:rPr lang="nl-BE" dirty="0" err="1"/>
              <a:t>where</a:t>
            </a:r>
            <a:r>
              <a:rPr lang="nl-BE" dirty="0"/>
              <a:t> </a:t>
            </a:r>
            <a:r>
              <a:rPr lang="nl-BE" dirty="0" err="1"/>
              <a:t>soldered</a:t>
            </a:r>
            <a:r>
              <a:rPr lang="nl-BE" dirty="0"/>
              <a:t>,</a:t>
            </a:r>
          </a:p>
          <a:p>
            <a:r>
              <a:rPr lang="nl-BE" dirty="0"/>
              <a:t>Was </a:t>
            </a:r>
            <a:r>
              <a:rPr lang="nl-BE" dirty="0" err="1"/>
              <a:t>not</a:t>
            </a:r>
            <a:r>
              <a:rPr lang="nl-BE" dirty="0"/>
              <a:t> </a:t>
            </a:r>
            <a:r>
              <a:rPr lang="nl-BE" dirty="0" err="1"/>
              <a:t>that</a:t>
            </a:r>
            <a:r>
              <a:rPr lang="nl-BE" dirty="0"/>
              <a:t> easy </a:t>
            </a:r>
            <a:r>
              <a:rPr lang="nl-BE" dirty="0" err="1"/>
              <a:t>because</a:t>
            </a:r>
            <a:r>
              <a:rPr lang="nl-BE" dirty="0"/>
              <a:t> of </a:t>
            </a:r>
            <a:r>
              <a:rPr lang="nl-BE" dirty="0" err="1"/>
              <a:t>the</a:t>
            </a:r>
            <a:r>
              <a:rPr lang="nl-BE" dirty="0"/>
              <a:t> large </a:t>
            </a:r>
            <a:r>
              <a:rPr lang="nl-BE" dirty="0" err="1"/>
              <a:t>capasitor</a:t>
            </a:r>
            <a:r>
              <a:rPr lang="nl-BE" dirty="0"/>
              <a:t> </a:t>
            </a:r>
            <a:r>
              <a:rPr lang="nl-BE" dirty="0" err="1"/>
              <a:t>that</a:t>
            </a:r>
            <a:r>
              <a:rPr lang="nl-BE" dirty="0"/>
              <a:t> was </a:t>
            </a:r>
            <a:r>
              <a:rPr lang="nl-BE" dirty="0" err="1"/>
              <a:t>already</a:t>
            </a:r>
            <a:r>
              <a:rPr lang="nl-BE" dirty="0"/>
              <a:t> </a:t>
            </a:r>
            <a:r>
              <a:rPr lang="nl-BE" dirty="0" err="1"/>
              <a:t>mounted</a:t>
            </a:r>
            <a:r>
              <a:rPr lang="nl-BE" dirty="0"/>
              <a:t> </a:t>
            </a:r>
            <a:r>
              <a:rPr lang="nl-BE" dirty="0" err="1"/>
              <a:t>for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power </a:t>
            </a:r>
            <a:r>
              <a:rPr lang="nl-BE" dirty="0" err="1"/>
              <a:t>supply</a:t>
            </a:r>
            <a:r>
              <a:rPr lang="nl-BE" dirty="0"/>
              <a:t>,</a:t>
            </a:r>
          </a:p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E2CF44-2B13-41B4-A334-1CDF534EEBBF}" type="slidenum">
              <a:rPr lang="nl-NL" smtClean="0"/>
              <a:pPr/>
              <a:t>18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7865938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The 3D design is </a:t>
            </a:r>
            <a:r>
              <a:rPr lang="nl-BE" dirty="0" err="1"/>
              <a:t>from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beginning</a:t>
            </a:r>
            <a:r>
              <a:rPr lang="nl-BE" dirty="0"/>
              <a:t> </a:t>
            </a:r>
            <a:r>
              <a:rPr lang="nl-BE" dirty="0" err="1"/>
              <a:t>chosen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be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Nintendo </a:t>
            </a:r>
            <a:r>
              <a:rPr lang="nl-BE" dirty="0" err="1"/>
              <a:t>Gamecube</a:t>
            </a:r>
            <a:r>
              <a:rPr lang="nl-BE" dirty="0"/>
              <a:t>, </a:t>
            </a:r>
            <a:r>
              <a:rPr lang="nl-BE" dirty="0" err="1"/>
              <a:t>it</a:t>
            </a:r>
            <a:r>
              <a:rPr lang="nl-BE" dirty="0"/>
              <a:t> was 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still</a:t>
            </a:r>
            <a:r>
              <a:rPr lang="nl-BE" dirty="0"/>
              <a:t> is </a:t>
            </a:r>
            <a:r>
              <a:rPr lang="nl-BE" dirty="0" err="1"/>
              <a:t>one</a:t>
            </a:r>
            <a:r>
              <a:rPr lang="nl-BE" dirty="0"/>
              <a:t> of </a:t>
            </a:r>
            <a:r>
              <a:rPr lang="nl-BE" dirty="0" err="1"/>
              <a:t>my</a:t>
            </a:r>
            <a:r>
              <a:rPr lang="nl-BE" dirty="0"/>
              <a:t> </a:t>
            </a:r>
            <a:r>
              <a:rPr lang="nl-BE" dirty="0" err="1"/>
              <a:t>childhood</a:t>
            </a:r>
            <a:r>
              <a:rPr lang="nl-BE" dirty="0"/>
              <a:t> </a:t>
            </a:r>
            <a:r>
              <a:rPr lang="nl-BE" dirty="0" err="1"/>
              <a:t>memory’s</a:t>
            </a:r>
            <a:r>
              <a:rPr lang="nl-BE" dirty="0"/>
              <a:t> 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despite</a:t>
            </a:r>
            <a:r>
              <a:rPr lang="nl-BE" dirty="0"/>
              <a:t> </a:t>
            </a:r>
            <a:r>
              <a:rPr lang="nl-BE" dirty="0" err="1"/>
              <a:t>its</a:t>
            </a:r>
            <a:r>
              <a:rPr lang="nl-BE" dirty="0"/>
              <a:t> </a:t>
            </a:r>
            <a:r>
              <a:rPr lang="nl-BE" dirty="0" err="1"/>
              <a:t>lesses</a:t>
            </a:r>
            <a:r>
              <a:rPr lang="nl-BE" dirty="0"/>
              <a:t> </a:t>
            </a:r>
            <a:r>
              <a:rPr lang="nl-BE" dirty="0" err="1"/>
              <a:t>popularity</a:t>
            </a:r>
            <a:r>
              <a:rPr lang="nl-BE" dirty="0"/>
              <a:t> </a:t>
            </a:r>
            <a:r>
              <a:rPr lang="nl-BE" dirty="0" err="1"/>
              <a:t>due</a:t>
            </a:r>
            <a:r>
              <a:rPr lang="nl-BE" dirty="0"/>
              <a:t> </a:t>
            </a:r>
            <a:r>
              <a:rPr lang="nl-BE" dirty="0" err="1"/>
              <a:t>to</a:t>
            </a:r>
            <a:endParaRPr lang="nl-BE" dirty="0"/>
          </a:p>
          <a:p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first Xbox en PS2 </a:t>
            </a:r>
            <a:r>
              <a:rPr lang="nl-BE" dirty="0" err="1"/>
              <a:t>launcing</a:t>
            </a:r>
            <a:r>
              <a:rPr lang="nl-BE" dirty="0"/>
              <a:t> </a:t>
            </a:r>
            <a:r>
              <a:rPr lang="nl-BE" dirty="0" err="1"/>
              <a:t>around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same</a:t>
            </a:r>
            <a:r>
              <a:rPr lang="nl-BE" dirty="0"/>
              <a:t> </a:t>
            </a:r>
            <a:r>
              <a:rPr lang="nl-BE" dirty="0" err="1"/>
              <a:t>period</a:t>
            </a:r>
            <a:r>
              <a:rPr lang="nl-BE" dirty="0"/>
              <a:t> </a:t>
            </a:r>
            <a:r>
              <a:rPr lang="nl-BE" dirty="0" err="1"/>
              <a:t>it</a:t>
            </a:r>
            <a:r>
              <a:rPr lang="nl-BE" dirty="0"/>
              <a:t> is </a:t>
            </a:r>
            <a:r>
              <a:rPr lang="nl-BE" dirty="0" err="1"/>
              <a:t>still</a:t>
            </a:r>
            <a:r>
              <a:rPr lang="nl-BE" dirty="0"/>
              <a:t> </a:t>
            </a:r>
            <a:r>
              <a:rPr lang="nl-BE" dirty="0" err="1"/>
              <a:t>nostalgic</a:t>
            </a:r>
            <a:r>
              <a:rPr lang="nl-BE" dirty="0"/>
              <a:t> gameconsole,</a:t>
            </a:r>
          </a:p>
          <a:p>
            <a:endParaRPr lang="nl-BE" dirty="0"/>
          </a:p>
          <a:p>
            <a:r>
              <a:rPr lang="nl-BE" dirty="0"/>
              <a:t>First i </a:t>
            </a:r>
            <a:r>
              <a:rPr lang="nl-BE" dirty="0" err="1"/>
              <a:t>stared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draw </a:t>
            </a:r>
            <a:r>
              <a:rPr lang="nl-BE" dirty="0" err="1"/>
              <a:t>it</a:t>
            </a:r>
            <a:r>
              <a:rPr lang="nl-BE" dirty="0"/>
              <a:t> </a:t>
            </a:r>
            <a:r>
              <a:rPr lang="nl-BE" dirty="0" err="1"/>
              <a:t>from</a:t>
            </a:r>
            <a:r>
              <a:rPr lang="nl-BE" dirty="0"/>
              <a:t> scratch but </a:t>
            </a:r>
            <a:r>
              <a:rPr lang="nl-BE" dirty="0" err="1"/>
              <a:t>after</a:t>
            </a:r>
            <a:r>
              <a:rPr lang="nl-BE" dirty="0"/>
              <a:t> a </a:t>
            </a:r>
            <a:r>
              <a:rPr lang="nl-BE" dirty="0" err="1"/>
              <a:t>while</a:t>
            </a:r>
            <a:r>
              <a:rPr lang="nl-BE" dirty="0"/>
              <a:t> 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thought</a:t>
            </a:r>
            <a:r>
              <a:rPr lang="nl-BE" dirty="0"/>
              <a:t> of </a:t>
            </a:r>
            <a:r>
              <a:rPr lang="nl-BE" dirty="0" err="1"/>
              <a:t>thingiverse</a:t>
            </a:r>
            <a:r>
              <a:rPr lang="nl-BE" dirty="0"/>
              <a:t>  </a:t>
            </a:r>
            <a:r>
              <a:rPr lang="en-US" dirty="0"/>
              <a:t>an open-source site where I found this design </a:t>
            </a: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E2CF44-2B13-41B4-A334-1CDF534EEBBF}" type="slidenum">
              <a:rPr lang="nl-NL" smtClean="0"/>
              <a:pPr/>
              <a:t>19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6007963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In </a:t>
            </a:r>
            <a:r>
              <a:rPr lang="nl-BE" dirty="0" err="1"/>
              <a:t>total</a:t>
            </a:r>
            <a:r>
              <a:rPr lang="nl-BE" dirty="0"/>
              <a:t> 8 body’s (</a:t>
            </a:r>
            <a:r>
              <a:rPr lang="nl-BE" dirty="0" err="1"/>
              <a:t>main</a:t>
            </a:r>
            <a:r>
              <a:rPr lang="nl-BE" dirty="0"/>
              <a:t> part, handle, base </a:t>
            </a:r>
            <a:r>
              <a:rPr lang="nl-BE" dirty="0" err="1"/>
              <a:t>plate</a:t>
            </a:r>
            <a:r>
              <a:rPr lang="nl-BE" dirty="0"/>
              <a:t>, 2 </a:t>
            </a:r>
            <a:r>
              <a:rPr lang="nl-BE" dirty="0" err="1"/>
              <a:t>vents</a:t>
            </a:r>
            <a:r>
              <a:rPr lang="nl-BE" dirty="0"/>
              <a:t> pieces, button in </a:t>
            </a:r>
            <a:r>
              <a:rPr lang="nl-BE" dirty="0" err="1"/>
              <a:t>ganger</a:t>
            </a:r>
            <a:r>
              <a:rPr lang="nl-BE" dirty="0"/>
              <a:t> form, disk </a:t>
            </a:r>
            <a:r>
              <a:rPr lang="nl-BE" dirty="0" err="1"/>
              <a:t>ganger</a:t>
            </a:r>
            <a:r>
              <a:rPr lang="nl-BE" dirty="0"/>
              <a:t> (decoratief) </a:t>
            </a:r>
            <a:r>
              <a:rPr lang="nl-BE" dirty="0" err="1"/>
              <a:t>and</a:t>
            </a:r>
            <a:r>
              <a:rPr lang="nl-BE" dirty="0"/>
              <a:t> tim boghe design </a:t>
            </a:r>
            <a:r>
              <a:rPr lang="nl-BE"/>
              <a:t>(decoratief)</a:t>
            </a: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E2CF44-2B13-41B4-A334-1CDF534EEBBF}" type="slidenum">
              <a:rPr lang="nl-NL" smtClean="0"/>
              <a:pPr/>
              <a:t>20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8507522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The 3D design is </a:t>
            </a:r>
            <a:r>
              <a:rPr lang="nl-BE" dirty="0" err="1"/>
              <a:t>from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beginning</a:t>
            </a:r>
            <a:r>
              <a:rPr lang="nl-BE" dirty="0"/>
              <a:t> </a:t>
            </a:r>
            <a:r>
              <a:rPr lang="nl-BE" dirty="0" err="1"/>
              <a:t>chosen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be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Nintendo </a:t>
            </a:r>
            <a:r>
              <a:rPr lang="nl-BE" dirty="0" err="1"/>
              <a:t>Gamecube</a:t>
            </a:r>
            <a:r>
              <a:rPr lang="nl-BE" dirty="0"/>
              <a:t>, </a:t>
            </a:r>
            <a:r>
              <a:rPr lang="nl-BE" dirty="0" err="1"/>
              <a:t>it</a:t>
            </a:r>
            <a:r>
              <a:rPr lang="nl-BE" dirty="0"/>
              <a:t> was 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still</a:t>
            </a:r>
            <a:r>
              <a:rPr lang="nl-BE" dirty="0"/>
              <a:t> is </a:t>
            </a:r>
            <a:r>
              <a:rPr lang="nl-BE" dirty="0" err="1"/>
              <a:t>one</a:t>
            </a:r>
            <a:r>
              <a:rPr lang="nl-BE" dirty="0"/>
              <a:t> of </a:t>
            </a:r>
            <a:r>
              <a:rPr lang="nl-BE" dirty="0" err="1"/>
              <a:t>my</a:t>
            </a:r>
            <a:r>
              <a:rPr lang="nl-BE" dirty="0"/>
              <a:t> </a:t>
            </a:r>
            <a:r>
              <a:rPr lang="nl-BE" dirty="0" err="1"/>
              <a:t>childhood</a:t>
            </a:r>
            <a:r>
              <a:rPr lang="nl-BE" dirty="0"/>
              <a:t> </a:t>
            </a:r>
            <a:r>
              <a:rPr lang="nl-BE" dirty="0" err="1"/>
              <a:t>memory’s</a:t>
            </a:r>
            <a:r>
              <a:rPr lang="nl-BE" dirty="0"/>
              <a:t> 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despite</a:t>
            </a:r>
            <a:r>
              <a:rPr lang="nl-BE" dirty="0"/>
              <a:t> </a:t>
            </a:r>
            <a:r>
              <a:rPr lang="nl-BE" dirty="0" err="1"/>
              <a:t>its</a:t>
            </a:r>
            <a:r>
              <a:rPr lang="nl-BE" dirty="0"/>
              <a:t> </a:t>
            </a:r>
            <a:r>
              <a:rPr lang="nl-BE" dirty="0" err="1"/>
              <a:t>lesses</a:t>
            </a:r>
            <a:r>
              <a:rPr lang="nl-BE" dirty="0"/>
              <a:t> </a:t>
            </a:r>
            <a:r>
              <a:rPr lang="nl-BE" dirty="0" err="1"/>
              <a:t>popularity</a:t>
            </a:r>
            <a:r>
              <a:rPr lang="nl-BE" dirty="0"/>
              <a:t> </a:t>
            </a:r>
            <a:r>
              <a:rPr lang="nl-BE" dirty="0" err="1"/>
              <a:t>due</a:t>
            </a:r>
            <a:r>
              <a:rPr lang="nl-BE" dirty="0"/>
              <a:t> </a:t>
            </a:r>
            <a:r>
              <a:rPr lang="nl-BE" dirty="0" err="1"/>
              <a:t>to</a:t>
            </a:r>
            <a:endParaRPr lang="nl-BE" dirty="0"/>
          </a:p>
          <a:p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first Xbox en PS2 </a:t>
            </a:r>
            <a:r>
              <a:rPr lang="nl-BE" dirty="0" err="1"/>
              <a:t>launcing</a:t>
            </a:r>
            <a:r>
              <a:rPr lang="nl-BE" dirty="0"/>
              <a:t> </a:t>
            </a:r>
            <a:r>
              <a:rPr lang="nl-BE" dirty="0" err="1"/>
              <a:t>around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same</a:t>
            </a:r>
            <a:r>
              <a:rPr lang="nl-BE" dirty="0"/>
              <a:t> </a:t>
            </a:r>
            <a:r>
              <a:rPr lang="nl-BE" dirty="0" err="1"/>
              <a:t>period</a:t>
            </a:r>
            <a:r>
              <a:rPr lang="nl-BE" dirty="0"/>
              <a:t> </a:t>
            </a:r>
            <a:r>
              <a:rPr lang="nl-BE" dirty="0" err="1"/>
              <a:t>it</a:t>
            </a:r>
            <a:r>
              <a:rPr lang="nl-BE" dirty="0"/>
              <a:t> is </a:t>
            </a:r>
            <a:r>
              <a:rPr lang="nl-BE" dirty="0" err="1"/>
              <a:t>still</a:t>
            </a:r>
            <a:r>
              <a:rPr lang="nl-BE" dirty="0"/>
              <a:t> </a:t>
            </a:r>
            <a:r>
              <a:rPr lang="nl-BE" dirty="0" err="1"/>
              <a:t>nostalgic</a:t>
            </a:r>
            <a:r>
              <a:rPr lang="nl-BE" dirty="0"/>
              <a:t> gameconsole,</a:t>
            </a:r>
          </a:p>
          <a:p>
            <a:endParaRPr lang="nl-BE" dirty="0"/>
          </a:p>
          <a:p>
            <a:r>
              <a:rPr lang="nl-BE" dirty="0"/>
              <a:t>First i </a:t>
            </a:r>
            <a:r>
              <a:rPr lang="nl-BE" dirty="0" err="1"/>
              <a:t>stared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draw </a:t>
            </a:r>
            <a:r>
              <a:rPr lang="nl-BE" dirty="0" err="1"/>
              <a:t>it</a:t>
            </a:r>
            <a:r>
              <a:rPr lang="nl-BE" dirty="0"/>
              <a:t> </a:t>
            </a:r>
            <a:r>
              <a:rPr lang="nl-BE" dirty="0" err="1"/>
              <a:t>from</a:t>
            </a:r>
            <a:r>
              <a:rPr lang="nl-BE" dirty="0"/>
              <a:t> scratch but </a:t>
            </a:r>
            <a:r>
              <a:rPr lang="nl-BE" dirty="0" err="1"/>
              <a:t>after</a:t>
            </a:r>
            <a:r>
              <a:rPr lang="nl-BE" dirty="0"/>
              <a:t> a </a:t>
            </a:r>
            <a:r>
              <a:rPr lang="nl-BE" dirty="0" err="1"/>
              <a:t>while</a:t>
            </a:r>
            <a:r>
              <a:rPr lang="nl-BE" dirty="0"/>
              <a:t> 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thought</a:t>
            </a:r>
            <a:r>
              <a:rPr lang="nl-BE" dirty="0"/>
              <a:t> of </a:t>
            </a:r>
            <a:r>
              <a:rPr lang="nl-BE" dirty="0" err="1"/>
              <a:t>thingiverse</a:t>
            </a:r>
            <a:r>
              <a:rPr lang="nl-BE" dirty="0"/>
              <a:t>  </a:t>
            </a:r>
            <a:r>
              <a:rPr lang="en-US" dirty="0"/>
              <a:t>an open-source site where I found this design </a:t>
            </a: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E2CF44-2B13-41B4-A334-1CDF534EEBBF}" type="slidenum">
              <a:rPr lang="nl-NL" smtClean="0"/>
              <a:pPr/>
              <a:t>21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109521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1: </a:t>
            </a:r>
            <a:r>
              <a:rPr lang="nl-BE" b="1" dirty="0" err="1"/>
              <a:t>mouser</a:t>
            </a:r>
            <a:r>
              <a:rPr lang="nl-BE" b="1" dirty="0"/>
              <a:t> ECAD </a:t>
            </a:r>
            <a:r>
              <a:rPr lang="nl-BE" dirty="0"/>
              <a:t>model </a:t>
            </a:r>
            <a:r>
              <a:rPr lang="nl-BE" dirty="0" err="1"/>
              <a:t>not</a:t>
            </a:r>
            <a:r>
              <a:rPr lang="nl-BE" dirty="0"/>
              <a:t> correct, </a:t>
            </a:r>
            <a:r>
              <a:rPr lang="nl-BE" b="1" dirty="0"/>
              <a:t>solution</a:t>
            </a:r>
            <a:r>
              <a:rPr lang="nl-BE" dirty="0"/>
              <a:t> making </a:t>
            </a:r>
            <a:r>
              <a:rPr lang="nl-BE" dirty="0" err="1"/>
              <a:t>it</a:t>
            </a:r>
            <a:r>
              <a:rPr lang="nl-BE" dirty="0"/>
              <a:t> </a:t>
            </a:r>
            <a:r>
              <a:rPr lang="nl-BE" b="1" dirty="0" err="1"/>
              <a:t>external</a:t>
            </a:r>
            <a:r>
              <a:rPr lang="nl-BE" b="1" dirty="0"/>
              <a:t> </a:t>
            </a:r>
            <a:r>
              <a:rPr lang="nl-BE" b="1" dirty="0" err="1"/>
              <a:t>with</a:t>
            </a:r>
            <a:r>
              <a:rPr lang="nl-BE" b="1" dirty="0"/>
              <a:t> </a:t>
            </a:r>
            <a:r>
              <a:rPr lang="nl-BE" b="1" dirty="0" err="1"/>
              <a:t>wires</a:t>
            </a:r>
            <a:r>
              <a:rPr lang="nl-BE" b="1" dirty="0"/>
              <a:t> 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mouting</a:t>
            </a:r>
            <a:r>
              <a:rPr lang="nl-BE" dirty="0"/>
              <a:t> in </a:t>
            </a:r>
            <a:r>
              <a:rPr lang="nl-BE" dirty="0" err="1"/>
              <a:t>in</a:t>
            </a:r>
            <a:r>
              <a:rPr lang="nl-BE" dirty="0"/>
              <a:t> case </a:t>
            </a:r>
          </a:p>
          <a:p>
            <a:r>
              <a:rPr lang="nl-BE" dirty="0"/>
              <a:t>2: </a:t>
            </a:r>
            <a:r>
              <a:rPr lang="nl-BE" b="1" dirty="0" err="1"/>
              <a:t>cost</a:t>
            </a:r>
            <a:r>
              <a:rPr lang="nl-BE" b="1" dirty="0"/>
              <a:t> is a bit </a:t>
            </a:r>
            <a:r>
              <a:rPr lang="nl-BE" b="1" dirty="0" err="1"/>
              <a:t>higher</a:t>
            </a:r>
            <a:r>
              <a:rPr lang="nl-BE" b="1" dirty="0"/>
              <a:t> </a:t>
            </a:r>
            <a:r>
              <a:rPr lang="nl-BE" dirty="0" err="1"/>
              <a:t>that</a:t>
            </a:r>
            <a:r>
              <a:rPr lang="nl-BE" dirty="0"/>
              <a:t> </a:t>
            </a:r>
            <a:r>
              <a:rPr lang="nl-BE" dirty="0" err="1"/>
              <a:t>what</a:t>
            </a:r>
            <a:r>
              <a:rPr lang="nl-BE" dirty="0"/>
              <a:t> i </a:t>
            </a:r>
            <a:r>
              <a:rPr lang="nl-BE" dirty="0" err="1"/>
              <a:t>wanted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spent</a:t>
            </a:r>
            <a:r>
              <a:rPr lang="nl-BE" dirty="0"/>
              <a:t> -&gt; more free samples </a:t>
            </a:r>
            <a:r>
              <a:rPr lang="nl-BE" dirty="0" err="1"/>
              <a:t>from</a:t>
            </a:r>
            <a:r>
              <a:rPr lang="nl-BE" dirty="0"/>
              <a:t> </a:t>
            </a:r>
            <a:r>
              <a:rPr lang="nl-BE" b="1" dirty="0" err="1"/>
              <a:t>wurth</a:t>
            </a:r>
            <a:r>
              <a:rPr lang="nl-BE" dirty="0"/>
              <a:t> next time</a:t>
            </a:r>
          </a:p>
          <a:p>
            <a:r>
              <a:rPr lang="nl-BE" dirty="0"/>
              <a:t>3: </a:t>
            </a:r>
            <a:r>
              <a:rPr lang="nl-BE" dirty="0" err="1"/>
              <a:t>aliexpres</a:t>
            </a:r>
            <a:r>
              <a:rPr lang="nl-BE" dirty="0"/>
              <a:t> display </a:t>
            </a:r>
            <a:r>
              <a:rPr lang="nl-BE" b="1" dirty="0" err="1"/>
              <a:t>not</a:t>
            </a:r>
            <a:r>
              <a:rPr lang="nl-BE" dirty="0"/>
              <a:t> </a:t>
            </a:r>
            <a:r>
              <a:rPr lang="nl-BE" b="1" dirty="0" err="1"/>
              <a:t>that</a:t>
            </a:r>
            <a:r>
              <a:rPr lang="nl-BE" b="1" dirty="0"/>
              <a:t> </a:t>
            </a:r>
            <a:r>
              <a:rPr lang="nl-BE" b="1" dirty="0" err="1"/>
              <a:t>cheap</a:t>
            </a:r>
            <a:r>
              <a:rPr lang="nl-BE" b="1" dirty="0"/>
              <a:t> </a:t>
            </a:r>
            <a:r>
              <a:rPr lang="nl-BE" b="1" dirty="0" err="1"/>
              <a:t>with</a:t>
            </a:r>
            <a:r>
              <a:rPr lang="nl-BE" b="1" dirty="0"/>
              <a:t> </a:t>
            </a:r>
            <a:r>
              <a:rPr lang="nl-BE" b="1" dirty="0" err="1"/>
              <a:t>fast</a:t>
            </a:r>
            <a:r>
              <a:rPr lang="nl-BE" b="1" dirty="0"/>
              <a:t> </a:t>
            </a:r>
            <a:r>
              <a:rPr lang="nl-BE" b="1" dirty="0" err="1"/>
              <a:t>shipping</a:t>
            </a:r>
            <a:r>
              <a:rPr lang="nl-BE" b="1" dirty="0"/>
              <a:t> 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some</a:t>
            </a:r>
            <a:r>
              <a:rPr lang="nl-BE" dirty="0"/>
              <a:t> </a:t>
            </a:r>
            <a:r>
              <a:rPr lang="nl-BE" dirty="0" err="1"/>
              <a:t>problems</a:t>
            </a:r>
            <a:r>
              <a:rPr lang="nl-BE" dirty="0"/>
              <a:t> </a:t>
            </a:r>
            <a:r>
              <a:rPr lang="nl-BE" dirty="0" err="1"/>
              <a:t>with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b="1" dirty="0" err="1"/>
              <a:t>programming</a:t>
            </a:r>
            <a:r>
              <a:rPr lang="nl-BE" dirty="0"/>
              <a:t> of </a:t>
            </a:r>
            <a:r>
              <a:rPr lang="nl-BE" dirty="0" err="1"/>
              <a:t>it</a:t>
            </a:r>
            <a:endParaRPr lang="nl-BE" dirty="0"/>
          </a:p>
          <a:p>
            <a:r>
              <a:rPr lang="nl-BE" dirty="0"/>
              <a:t>4: </a:t>
            </a:r>
            <a:r>
              <a:rPr lang="nl-BE" dirty="0" err="1"/>
              <a:t>to</a:t>
            </a:r>
            <a:r>
              <a:rPr lang="nl-BE" dirty="0"/>
              <a:t> close </a:t>
            </a:r>
            <a:r>
              <a:rPr lang="nl-BE" dirty="0" err="1"/>
              <a:t>with</a:t>
            </a:r>
            <a:r>
              <a:rPr lang="nl-BE" dirty="0"/>
              <a:t> front </a:t>
            </a:r>
            <a:r>
              <a:rPr lang="nl-BE" dirty="0" err="1"/>
              <a:t>pannel</a:t>
            </a:r>
            <a:r>
              <a:rPr lang="nl-BE" dirty="0"/>
              <a:t> of </a:t>
            </a:r>
            <a:r>
              <a:rPr lang="nl-BE" dirty="0" err="1"/>
              <a:t>the</a:t>
            </a:r>
            <a:r>
              <a:rPr lang="nl-BE" dirty="0"/>
              <a:t> case -&gt; </a:t>
            </a:r>
            <a:r>
              <a:rPr lang="nl-BE" b="1" dirty="0"/>
              <a:t>solution </a:t>
            </a:r>
            <a:r>
              <a:rPr lang="nl-BE" b="1" dirty="0" err="1"/>
              <a:t>working</a:t>
            </a:r>
            <a:r>
              <a:rPr lang="nl-BE" b="1" dirty="0"/>
              <a:t> </a:t>
            </a:r>
            <a:r>
              <a:rPr lang="nl-BE" b="1" dirty="0" err="1"/>
              <a:t>with</a:t>
            </a:r>
            <a:r>
              <a:rPr lang="nl-BE" b="1" dirty="0"/>
              <a:t> </a:t>
            </a:r>
            <a:r>
              <a:rPr lang="nl-BE" b="1" dirty="0" err="1"/>
              <a:t>spacers</a:t>
            </a:r>
            <a:endParaRPr lang="nl-BE" b="1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E2CF44-2B13-41B4-A334-1CDF534EEBBF}" type="slidenum">
              <a:rPr lang="nl-NL" smtClean="0"/>
              <a:pPr/>
              <a:t>22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6655881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err="1"/>
              <a:t>And</a:t>
            </a:r>
            <a:r>
              <a:rPr lang="nl-BE" dirty="0"/>
              <a:t> on </a:t>
            </a:r>
            <a:r>
              <a:rPr lang="nl-BE" dirty="0" err="1"/>
              <a:t>the</a:t>
            </a:r>
            <a:r>
              <a:rPr lang="nl-BE" dirty="0"/>
              <a:t> end of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presentation</a:t>
            </a:r>
            <a:r>
              <a:rPr lang="nl-BE" dirty="0"/>
              <a:t> a moment </a:t>
            </a:r>
            <a:r>
              <a:rPr lang="nl-BE" dirty="0" err="1"/>
              <a:t>for</a:t>
            </a:r>
            <a:r>
              <a:rPr lang="nl-BE" dirty="0"/>
              <a:t> </a:t>
            </a:r>
            <a:r>
              <a:rPr lang="nl-BE" dirty="0" err="1"/>
              <a:t>questions</a:t>
            </a: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E2CF44-2B13-41B4-A334-1CDF534EEBBF}" type="slidenum">
              <a:rPr lang="nl-NL" smtClean="0"/>
              <a:pPr/>
              <a:t>2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4150174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1: we </a:t>
            </a:r>
            <a:r>
              <a:rPr lang="nl-BE" dirty="0" err="1"/>
              <a:t>learned</a:t>
            </a:r>
            <a:r>
              <a:rPr lang="nl-BE" dirty="0"/>
              <a:t> a lot </a:t>
            </a:r>
            <a:r>
              <a:rPr lang="nl-BE" dirty="0" err="1"/>
              <a:t>by</a:t>
            </a:r>
            <a:r>
              <a:rPr lang="nl-BE" dirty="0"/>
              <a:t> </a:t>
            </a:r>
            <a:r>
              <a:rPr lang="nl-BE" dirty="0" err="1"/>
              <a:t>doing</a:t>
            </a:r>
            <a:r>
              <a:rPr lang="nl-BE" dirty="0"/>
              <a:t> </a:t>
            </a:r>
            <a:r>
              <a:rPr lang="nl-BE" dirty="0" err="1"/>
              <a:t>this</a:t>
            </a:r>
            <a:r>
              <a:rPr lang="nl-BE" dirty="0"/>
              <a:t> project </a:t>
            </a:r>
            <a:r>
              <a:rPr lang="nl-BE" dirty="0" err="1"/>
              <a:t>not</a:t>
            </a:r>
            <a:r>
              <a:rPr lang="nl-BE" dirty="0"/>
              <a:t> </a:t>
            </a:r>
            <a:r>
              <a:rPr lang="nl-BE" dirty="0" err="1"/>
              <a:t>only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how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make a PCB or </a:t>
            </a:r>
            <a:r>
              <a:rPr lang="nl-BE" dirty="0" err="1"/>
              <a:t>designing</a:t>
            </a:r>
            <a:r>
              <a:rPr lang="nl-BE" dirty="0"/>
              <a:t> a case but </a:t>
            </a:r>
            <a:r>
              <a:rPr lang="nl-BE" dirty="0" err="1"/>
              <a:t>also</a:t>
            </a:r>
            <a:r>
              <a:rPr lang="nl-BE" dirty="0"/>
              <a:t> more </a:t>
            </a:r>
            <a:r>
              <a:rPr lang="nl-BE" dirty="0" err="1"/>
              <a:t>about</a:t>
            </a:r>
            <a:r>
              <a:rPr lang="nl-BE" dirty="0"/>
              <a:t> </a:t>
            </a:r>
            <a:r>
              <a:rPr lang="nl-BE" dirty="0" err="1"/>
              <a:t>what</a:t>
            </a:r>
            <a:r>
              <a:rPr lang="nl-BE" dirty="0"/>
              <a:t> al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components</a:t>
            </a:r>
            <a:r>
              <a:rPr lang="nl-BE" dirty="0"/>
              <a:t> do in a real </a:t>
            </a:r>
            <a:r>
              <a:rPr lang="nl-BE" dirty="0" err="1"/>
              <a:t>application</a:t>
            </a:r>
            <a:endParaRPr lang="nl-BE" dirty="0"/>
          </a:p>
          <a:p>
            <a:r>
              <a:rPr lang="nl-BE" dirty="0"/>
              <a:t>2: </a:t>
            </a:r>
            <a:r>
              <a:rPr lang="nl-BE" dirty="0" err="1"/>
              <a:t>what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do in a different way in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future</a:t>
            </a:r>
            <a:r>
              <a:rPr lang="nl-BE" dirty="0"/>
              <a:t> </a:t>
            </a:r>
            <a:r>
              <a:rPr lang="nl-BE" dirty="0" err="1"/>
              <a:t>for</a:t>
            </a:r>
            <a:r>
              <a:rPr lang="nl-BE" dirty="0"/>
              <a:t> </a:t>
            </a:r>
            <a:r>
              <a:rPr lang="nl-BE" dirty="0" err="1"/>
              <a:t>all</a:t>
            </a:r>
            <a:r>
              <a:rPr lang="nl-BE" dirty="0"/>
              <a:t> </a:t>
            </a:r>
            <a:r>
              <a:rPr lang="nl-BE" dirty="0" err="1"/>
              <a:t>sections</a:t>
            </a:r>
            <a:r>
              <a:rPr lang="nl-BE" dirty="0"/>
              <a:t> of </a:t>
            </a:r>
            <a:r>
              <a:rPr lang="nl-BE" dirty="0" err="1"/>
              <a:t>this</a:t>
            </a:r>
            <a:r>
              <a:rPr lang="nl-BE" dirty="0"/>
              <a:t> project PCB design, making </a:t>
            </a:r>
            <a:r>
              <a:rPr lang="nl-BE" dirty="0" err="1"/>
              <a:t>something</a:t>
            </a:r>
            <a:r>
              <a:rPr lang="nl-BE" dirty="0"/>
              <a:t> in autocad </a:t>
            </a:r>
            <a:r>
              <a:rPr lang="nl-BE" dirty="0" err="1"/>
              <a:t>fusion</a:t>
            </a:r>
            <a:r>
              <a:rPr lang="nl-BE" dirty="0"/>
              <a:t>, </a:t>
            </a:r>
            <a:r>
              <a:rPr lang="nl-BE" dirty="0" err="1"/>
              <a:t>what</a:t>
            </a:r>
            <a:r>
              <a:rPr lang="nl-BE" dirty="0"/>
              <a:t> </a:t>
            </a:r>
            <a:r>
              <a:rPr lang="nl-BE" dirty="0" err="1"/>
              <a:t>components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use</a:t>
            </a: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E2CF44-2B13-41B4-A334-1CDF534EEBBF}" type="slidenum">
              <a:rPr lang="nl-NL" smtClean="0"/>
              <a:pPr/>
              <a:t>23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1219881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err="1"/>
              <a:t>for</a:t>
            </a:r>
            <a:r>
              <a:rPr lang="nl-BE" dirty="0"/>
              <a:t> </a:t>
            </a:r>
            <a:r>
              <a:rPr lang="nl-BE" dirty="0" err="1"/>
              <a:t>proffesionals</a:t>
            </a:r>
            <a:r>
              <a:rPr lang="nl-BE" dirty="0"/>
              <a:t> but </a:t>
            </a:r>
            <a:r>
              <a:rPr lang="nl-BE" dirty="0" err="1"/>
              <a:t>also</a:t>
            </a:r>
            <a:r>
              <a:rPr lang="nl-BE" dirty="0"/>
              <a:t> </a:t>
            </a:r>
            <a:r>
              <a:rPr lang="nl-BE" dirty="0" err="1"/>
              <a:t>for</a:t>
            </a:r>
            <a:r>
              <a:rPr lang="nl-BE" dirty="0"/>
              <a:t>  </a:t>
            </a:r>
            <a:r>
              <a:rPr lang="nl-BE" dirty="0" err="1"/>
              <a:t>hobbyists</a:t>
            </a:r>
            <a:r>
              <a:rPr lang="nl-BE" dirty="0"/>
              <a:t>, </a:t>
            </a:r>
            <a:r>
              <a:rPr lang="nl-BE" dirty="0" err="1"/>
              <a:t>handymen</a:t>
            </a:r>
            <a:r>
              <a:rPr lang="nl-BE" dirty="0"/>
              <a:t> 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E2CF44-2B13-41B4-A334-1CDF534EEBBF}" type="slidenum">
              <a:rPr lang="nl-NL" smtClean="0"/>
              <a:pPr/>
              <a:t>3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308618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E2CF44-2B13-41B4-A334-1CDF534EEBBF}" type="slidenum">
              <a:rPr lang="nl-NL" smtClean="0"/>
              <a:pPr/>
              <a:t>6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1147419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1: MOUSER </a:t>
            </a:r>
            <a:r>
              <a:rPr lang="nl-BE" dirty="0" err="1"/>
              <a:t>because</a:t>
            </a:r>
            <a:r>
              <a:rPr lang="nl-BE" dirty="0"/>
              <a:t> </a:t>
            </a:r>
            <a:r>
              <a:rPr lang="nl-BE" dirty="0" err="1"/>
              <a:t>it</a:t>
            </a:r>
            <a:r>
              <a:rPr lang="nl-BE" dirty="0"/>
              <a:t> was </a:t>
            </a:r>
            <a:r>
              <a:rPr lang="nl-BE" b="1" dirty="0" err="1"/>
              <a:t>easier</a:t>
            </a:r>
            <a:r>
              <a:rPr lang="nl-BE" b="1" dirty="0"/>
              <a:t> </a:t>
            </a:r>
            <a:r>
              <a:rPr lang="nl-BE" b="1" dirty="0" err="1"/>
              <a:t>and</a:t>
            </a:r>
            <a:r>
              <a:rPr lang="nl-BE" b="1" dirty="0"/>
              <a:t> more </a:t>
            </a:r>
            <a:r>
              <a:rPr lang="nl-BE" b="1" dirty="0" err="1"/>
              <a:t>convient</a:t>
            </a:r>
            <a:r>
              <a:rPr lang="nl-BE" b="1" dirty="0"/>
              <a:t>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use</a:t>
            </a:r>
            <a:r>
              <a:rPr lang="nl-BE" dirty="0"/>
              <a:t> </a:t>
            </a:r>
            <a:r>
              <a:rPr lang="nl-BE" dirty="0" err="1"/>
              <a:t>one</a:t>
            </a:r>
            <a:r>
              <a:rPr lang="nl-BE" dirty="0"/>
              <a:t> site </a:t>
            </a:r>
            <a:r>
              <a:rPr lang="nl-BE" dirty="0" err="1"/>
              <a:t>and</a:t>
            </a:r>
            <a:r>
              <a:rPr lang="nl-BE" dirty="0"/>
              <a:t> order on </a:t>
            </a:r>
            <a:r>
              <a:rPr lang="nl-BE" dirty="0" err="1"/>
              <a:t>them</a:t>
            </a:r>
            <a:r>
              <a:rPr lang="nl-BE" dirty="0"/>
              <a:t> (50euro </a:t>
            </a:r>
            <a:r>
              <a:rPr lang="nl-BE" dirty="0" err="1"/>
              <a:t>shipping</a:t>
            </a:r>
            <a:r>
              <a:rPr lang="nl-BE" dirty="0"/>
              <a:t>)</a:t>
            </a:r>
          </a:p>
          <a:p>
            <a:r>
              <a:rPr lang="nl-BE" dirty="0" err="1"/>
              <a:t>Its</a:t>
            </a:r>
            <a:r>
              <a:rPr lang="nl-BE" dirty="0"/>
              <a:t> a wel </a:t>
            </a:r>
            <a:r>
              <a:rPr lang="nl-BE" dirty="0" err="1"/>
              <a:t>known</a:t>
            </a:r>
            <a:r>
              <a:rPr lang="nl-BE" dirty="0"/>
              <a:t> 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huge</a:t>
            </a:r>
            <a:r>
              <a:rPr lang="nl-BE" dirty="0"/>
              <a:t> site </a:t>
            </a:r>
            <a:r>
              <a:rPr lang="nl-BE" dirty="0" err="1"/>
              <a:t>and</a:t>
            </a:r>
            <a:r>
              <a:rPr lang="nl-BE" dirty="0"/>
              <a:t> most </a:t>
            </a:r>
            <a:r>
              <a:rPr lang="nl-BE" dirty="0" err="1"/>
              <a:t>components</a:t>
            </a:r>
            <a:r>
              <a:rPr lang="nl-BE" dirty="0"/>
              <a:t> </a:t>
            </a:r>
            <a:r>
              <a:rPr lang="nl-BE" dirty="0" err="1"/>
              <a:t>where</a:t>
            </a:r>
            <a:r>
              <a:rPr lang="nl-BE" dirty="0"/>
              <a:t> </a:t>
            </a:r>
            <a:r>
              <a:rPr lang="nl-BE" b="1" dirty="0"/>
              <a:t>in stock on </a:t>
            </a:r>
            <a:r>
              <a:rPr lang="nl-BE" b="1" dirty="0" err="1"/>
              <a:t>that</a:t>
            </a:r>
            <a:r>
              <a:rPr lang="nl-BE" b="1" dirty="0"/>
              <a:t> site</a:t>
            </a:r>
          </a:p>
          <a:p>
            <a:r>
              <a:rPr lang="nl-BE" dirty="0" err="1"/>
              <a:t>There</a:t>
            </a:r>
            <a:r>
              <a:rPr lang="nl-BE" dirty="0"/>
              <a:t> </a:t>
            </a:r>
            <a:r>
              <a:rPr lang="nl-BE" dirty="0" err="1"/>
              <a:t>where</a:t>
            </a:r>
            <a:r>
              <a:rPr lang="nl-BE" dirty="0"/>
              <a:t> </a:t>
            </a:r>
            <a:r>
              <a:rPr lang="nl-BE" dirty="0" err="1"/>
              <a:t>some</a:t>
            </a:r>
            <a:r>
              <a:rPr lang="nl-BE" dirty="0"/>
              <a:t> </a:t>
            </a:r>
            <a:r>
              <a:rPr lang="nl-BE" dirty="0" err="1"/>
              <a:t>exceptions</a:t>
            </a:r>
            <a:r>
              <a:rPr lang="nl-BE" dirty="0"/>
              <a:t> </a:t>
            </a:r>
            <a:r>
              <a:rPr lang="nl-BE" dirty="0" err="1"/>
              <a:t>and</a:t>
            </a:r>
            <a:r>
              <a:rPr lang="nl-BE" dirty="0"/>
              <a:t>  </a:t>
            </a:r>
            <a:r>
              <a:rPr lang="nl-BE" dirty="0" err="1"/>
              <a:t>then</a:t>
            </a:r>
            <a:r>
              <a:rPr lang="nl-BE" dirty="0"/>
              <a:t> we </a:t>
            </a:r>
            <a:r>
              <a:rPr lang="nl-BE" dirty="0" err="1"/>
              <a:t>used</a:t>
            </a:r>
            <a:r>
              <a:rPr lang="nl-BE" dirty="0"/>
              <a:t> </a:t>
            </a:r>
            <a:r>
              <a:rPr lang="nl-BE" dirty="0" err="1"/>
              <a:t>differende</a:t>
            </a:r>
            <a:r>
              <a:rPr lang="nl-BE" dirty="0"/>
              <a:t> site like TME, </a:t>
            </a:r>
            <a:r>
              <a:rPr lang="nl-BE" dirty="0" err="1"/>
              <a:t>digikey</a:t>
            </a:r>
            <a:r>
              <a:rPr lang="nl-BE" dirty="0"/>
              <a:t> </a:t>
            </a:r>
          </a:p>
          <a:p>
            <a:endParaRPr lang="nl-BE" dirty="0"/>
          </a:p>
          <a:p>
            <a:r>
              <a:rPr lang="nl-BE" dirty="0"/>
              <a:t>Al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needed</a:t>
            </a:r>
            <a:r>
              <a:rPr lang="nl-BE" dirty="0"/>
              <a:t> </a:t>
            </a:r>
            <a:r>
              <a:rPr lang="nl-BE" dirty="0" err="1"/>
              <a:t>components</a:t>
            </a:r>
            <a:r>
              <a:rPr lang="nl-BE" dirty="0"/>
              <a:t> </a:t>
            </a:r>
            <a:r>
              <a:rPr lang="nl-BE" dirty="0" err="1"/>
              <a:t>can</a:t>
            </a:r>
            <a:r>
              <a:rPr lang="nl-BE" dirty="0"/>
              <a:t> </a:t>
            </a:r>
            <a:r>
              <a:rPr lang="nl-BE" dirty="0" err="1"/>
              <a:t>be</a:t>
            </a:r>
            <a:r>
              <a:rPr lang="nl-BE" dirty="0"/>
              <a:t> found on </a:t>
            </a:r>
            <a:r>
              <a:rPr lang="nl-BE" dirty="0" err="1"/>
              <a:t>the</a:t>
            </a:r>
            <a:r>
              <a:rPr lang="nl-BE" dirty="0"/>
              <a:t> list in </a:t>
            </a:r>
            <a:r>
              <a:rPr lang="nl-BE" dirty="0" err="1"/>
              <a:t>which</a:t>
            </a:r>
            <a:r>
              <a:rPr lang="nl-BE" dirty="0"/>
              <a:t> is a </a:t>
            </a:r>
            <a:r>
              <a:rPr lang="nl-BE" dirty="0" err="1"/>
              <a:t>useful</a:t>
            </a:r>
            <a:r>
              <a:rPr lang="nl-BE" dirty="0"/>
              <a:t> guide </a:t>
            </a:r>
            <a:r>
              <a:rPr lang="nl-BE" dirty="0" err="1"/>
              <a:t>for</a:t>
            </a:r>
            <a:r>
              <a:rPr lang="nl-BE" dirty="0"/>
              <a:t> </a:t>
            </a:r>
            <a:r>
              <a:rPr lang="nl-BE" dirty="0" err="1"/>
              <a:t>going</a:t>
            </a:r>
            <a:r>
              <a:rPr lang="nl-BE" dirty="0"/>
              <a:t> </a:t>
            </a:r>
            <a:r>
              <a:rPr lang="nl-BE" dirty="0" err="1"/>
              <a:t>this</a:t>
            </a:r>
            <a:r>
              <a:rPr lang="nl-BE" dirty="0"/>
              <a:t> </a:t>
            </a:r>
            <a:r>
              <a:rPr lang="nl-BE" dirty="0" err="1"/>
              <a:t>for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first time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E2CF44-2B13-41B4-A334-1CDF534EEBBF}" type="slidenum">
              <a:rPr lang="nl-NL" smtClean="0"/>
              <a:pPr/>
              <a:t>7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9659947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  <a:p>
            <a:r>
              <a:rPr lang="nl-BE" dirty="0"/>
              <a:t>2: MOUSER, easy way </a:t>
            </a:r>
            <a:r>
              <a:rPr lang="nl-BE" dirty="0" err="1"/>
              <a:t>to</a:t>
            </a:r>
            <a:r>
              <a:rPr lang="nl-BE" dirty="0"/>
              <a:t> download </a:t>
            </a:r>
            <a:r>
              <a:rPr lang="nl-BE" dirty="0" err="1"/>
              <a:t>the</a:t>
            </a:r>
            <a:r>
              <a:rPr lang="nl-BE" dirty="0"/>
              <a:t> ECAD model </a:t>
            </a:r>
            <a:r>
              <a:rPr lang="nl-BE" dirty="0" err="1"/>
              <a:t>to</a:t>
            </a:r>
            <a:r>
              <a:rPr lang="nl-BE" dirty="0"/>
              <a:t> get al </a:t>
            </a:r>
            <a:r>
              <a:rPr lang="nl-BE" dirty="0" err="1"/>
              <a:t>footprints</a:t>
            </a:r>
            <a:r>
              <a:rPr lang="nl-BE" dirty="0"/>
              <a:t>, </a:t>
            </a:r>
            <a:r>
              <a:rPr lang="nl-BE" dirty="0" err="1"/>
              <a:t>shematic</a:t>
            </a:r>
            <a:r>
              <a:rPr lang="nl-BE" dirty="0"/>
              <a:t> </a:t>
            </a:r>
            <a:r>
              <a:rPr lang="nl-BE" dirty="0" err="1"/>
              <a:t>symbol</a:t>
            </a:r>
            <a:r>
              <a:rPr lang="nl-BE" dirty="0"/>
              <a:t> en 3d </a:t>
            </a:r>
            <a:r>
              <a:rPr lang="nl-BE" dirty="0" err="1"/>
              <a:t>drawing</a:t>
            </a:r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E2CF44-2B13-41B4-A334-1CDF534EEBBF}" type="slidenum">
              <a:rPr lang="nl-NL" smtClean="0"/>
              <a:pPr/>
              <a:t>8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0126270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4: a lot of </a:t>
            </a:r>
            <a:r>
              <a:rPr lang="nl-BE" dirty="0" err="1"/>
              <a:t>errors</a:t>
            </a:r>
            <a:r>
              <a:rPr lang="nl-BE" dirty="0"/>
              <a:t> like </a:t>
            </a:r>
            <a:r>
              <a:rPr lang="nl-BE" b="1" dirty="0" err="1"/>
              <a:t>duplicate</a:t>
            </a:r>
            <a:r>
              <a:rPr lang="nl-BE" b="1" dirty="0"/>
              <a:t> </a:t>
            </a:r>
            <a:r>
              <a:rPr lang="nl-BE" b="1" dirty="0" err="1"/>
              <a:t>names</a:t>
            </a:r>
            <a:r>
              <a:rPr lang="nl-BE" b="1" dirty="0"/>
              <a:t> </a:t>
            </a:r>
            <a:r>
              <a:rPr lang="nl-BE" dirty="0" err="1"/>
              <a:t>from</a:t>
            </a:r>
            <a:r>
              <a:rPr lang="nl-BE" dirty="0"/>
              <a:t> </a:t>
            </a:r>
            <a:r>
              <a:rPr lang="nl-BE" dirty="0" err="1"/>
              <a:t>components</a:t>
            </a:r>
            <a:r>
              <a:rPr lang="nl-BE" dirty="0"/>
              <a:t>, </a:t>
            </a:r>
            <a:r>
              <a:rPr lang="nl-BE" b="1" dirty="0" err="1"/>
              <a:t>wire</a:t>
            </a:r>
            <a:r>
              <a:rPr lang="nl-BE" b="1" dirty="0"/>
              <a:t> without </a:t>
            </a:r>
            <a:r>
              <a:rPr lang="nl-BE" b="1" dirty="0" err="1"/>
              <a:t>anything</a:t>
            </a:r>
            <a:r>
              <a:rPr lang="nl-BE" b="1" dirty="0"/>
              <a:t> </a:t>
            </a:r>
            <a:r>
              <a:rPr lang="nl-BE" b="1" dirty="0" err="1"/>
              <a:t>attached</a:t>
            </a:r>
            <a:r>
              <a:rPr lang="nl-BE" b="1" dirty="0"/>
              <a:t> </a:t>
            </a:r>
            <a:r>
              <a:rPr lang="nl-BE" b="1" dirty="0" err="1"/>
              <a:t>to</a:t>
            </a:r>
            <a:r>
              <a:rPr lang="nl-BE" b="1" dirty="0"/>
              <a:t> </a:t>
            </a:r>
            <a:r>
              <a:rPr lang="nl-BE" b="1" dirty="0" err="1"/>
              <a:t>them</a:t>
            </a:r>
            <a:endParaRPr lang="nl-BE" b="1" dirty="0"/>
          </a:p>
          <a:p>
            <a:r>
              <a:rPr lang="nl-BE" dirty="0"/>
              <a:t>5: here we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b="1" dirty="0"/>
              <a:t>5 sheets</a:t>
            </a:r>
            <a:r>
              <a:rPr lang="nl-BE" dirty="0"/>
              <a:t> </a:t>
            </a:r>
            <a:r>
              <a:rPr lang="nl-BE" dirty="0" err="1"/>
              <a:t>for</a:t>
            </a:r>
            <a:r>
              <a:rPr lang="nl-BE" dirty="0"/>
              <a:t> </a:t>
            </a:r>
            <a:r>
              <a:rPr lang="nl-BE" dirty="0" err="1"/>
              <a:t>schematic</a:t>
            </a:r>
            <a:r>
              <a:rPr lang="nl-BE" dirty="0"/>
              <a:t> design are </a:t>
            </a:r>
            <a:r>
              <a:rPr lang="nl-BE" b="1" dirty="0"/>
              <a:t>combine </a:t>
            </a:r>
            <a:r>
              <a:rPr lang="nl-BE" b="1" dirty="0" err="1"/>
              <a:t>through</a:t>
            </a:r>
            <a:r>
              <a:rPr lang="nl-BE" b="1" dirty="0"/>
              <a:t> </a:t>
            </a:r>
            <a:r>
              <a:rPr lang="nl-BE" b="1" dirty="0" err="1"/>
              <a:t>the</a:t>
            </a:r>
            <a:r>
              <a:rPr lang="nl-BE" b="1" dirty="0"/>
              <a:t> </a:t>
            </a:r>
            <a:r>
              <a:rPr lang="nl-BE" b="1" dirty="0" err="1"/>
              <a:t>ports</a:t>
            </a:r>
            <a:r>
              <a:rPr lang="nl-BE" b="1" dirty="0"/>
              <a:t> </a:t>
            </a:r>
          </a:p>
          <a:p>
            <a:r>
              <a:rPr lang="nl-BE" dirty="0"/>
              <a:t>Here </a:t>
            </a:r>
            <a:r>
              <a:rPr lang="nl-BE" dirty="0" err="1"/>
              <a:t>can</a:t>
            </a:r>
            <a:r>
              <a:rPr lang="nl-BE" dirty="0"/>
              <a:t> we </a:t>
            </a:r>
            <a:r>
              <a:rPr lang="nl-BE" dirty="0" err="1"/>
              <a:t>decide</a:t>
            </a:r>
            <a:r>
              <a:rPr lang="nl-BE" dirty="0"/>
              <a:t> </a:t>
            </a:r>
            <a:r>
              <a:rPr lang="nl-BE" dirty="0" err="1"/>
              <a:t>what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b="1" dirty="0" err="1"/>
              <a:t>dimensions</a:t>
            </a:r>
            <a:r>
              <a:rPr lang="nl-BE" dirty="0"/>
              <a:t> are </a:t>
            </a:r>
            <a:r>
              <a:rPr lang="nl-BE" dirty="0" err="1"/>
              <a:t>from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PCB 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what</a:t>
            </a:r>
            <a:r>
              <a:rPr lang="nl-BE" dirty="0"/>
              <a:t> form </a:t>
            </a:r>
          </a:p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E2CF44-2B13-41B4-A334-1CDF534EEBBF}" type="slidenum">
              <a:rPr lang="nl-NL" smtClean="0"/>
              <a:pPr/>
              <a:t>9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807254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6:  most </a:t>
            </a:r>
            <a:r>
              <a:rPr lang="nl-BE" dirty="0" err="1"/>
              <a:t>used</a:t>
            </a:r>
            <a:r>
              <a:rPr lang="nl-BE" dirty="0"/>
              <a:t> on is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b="1" dirty="0"/>
              <a:t>auto route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problem</a:t>
            </a:r>
            <a:r>
              <a:rPr lang="nl-BE" dirty="0"/>
              <a:t> is dat </a:t>
            </a:r>
            <a:r>
              <a:rPr lang="nl-BE" dirty="0" err="1"/>
              <a:t>sometimes</a:t>
            </a:r>
            <a:r>
              <a:rPr lang="nl-BE" dirty="0"/>
              <a:t> u </a:t>
            </a:r>
            <a:r>
              <a:rPr lang="nl-BE" dirty="0" err="1"/>
              <a:t>will</a:t>
            </a:r>
            <a:r>
              <a:rPr lang="nl-BE" dirty="0"/>
              <a:t> get </a:t>
            </a:r>
            <a:r>
              <a:rPr lang="nl-BE" dirty="0" err="1"/>
              <a:t>some</a:t>
            </a:r>
            <a:r>
              <a:rPr lang="nl-BE" dirty="0"/>
              <a:t> points u </a:t>
            </a:r>
            <a:r>
              <a:rPr lang="nl-BE" dirty="0" err="1"/>
              <a:t>need</a:t>
            </a:r>
            <a:r>
              <a:rPr lang="nl-BE" dirty="0"/>
              <a:t> </a:t>
            </a:r>
            <a:r>
              <a:rPr lang="nl-BE" b="1" dirty="0" err="1"/>
              <a:t>to</a:t>
            </a:r>
            <a:r>
              <a:rPr lang="nl-BE" b="1" dirty="0"/>
              <a:t> correct </a:t>
            </a:r>
            <a:r>
              <a:rPr lang="nl-BE" b="1" dirty="0" err="1"/>
              <a:t>yourself</a:t>
            </a:r>
            <a:endParaRPr lang="nl-BE" b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BE" b="1" dirty="0"/>
              <a:t>Nets </a:t>
            </a:r>
            <a:r>
              <a:rPr lang="nl-BE" b="1" dirty="0" err="1"/>
              <a:t>that</a:t>
            </a:r>
            <a:r>
              <a:rPr lang="nl-BE" b="1" dirty="0"/>
              <a:t> are at a 90° </a:t>
            </a:r>
            <a:r>
              <a:rPr lang="nl-BE" b="1" dirty="0" err="1"/>
              <a:t>angle</a:t>
            </a:r>
            <a:r>
              <a:rPr lang="nl-BE" b="1" dirty="0"/>
              <a:t> </a:t>
            </a:r>
            <a:r>
              <a:rPr lang="nl-BE" dirty="0"/>
              <a:t>(</a:t>
            </a:r>
            <a:r>
              <a:rPr lang="nl-BE" dirty="0" err="1"/>
              <a:t>what</a:t>
            </a:r>
            <a:r>
              <a:rPr lang="nl-BE" dirty="0"/>
              <a:t> </a:t>
            </a:r>
            <a:r>
              <a:rPr lang="nl-BE" dirty="0" err="1"/>
              <a:t>can</a:t>
            </a:r>
            <a:r>
              <a:rPr lang="nl-BE" dirty="0"/>
              <a:t> </a:t>
            </a:r>
            <a:r>
              <a:rPr lang="nl-BE" dirty="0" err="1"/>
              <a:t>be</a:t>
            </a:r>
            <a:r>
              <a:rPr lang="nl-BE" dirty="0"/>
              <a:t> a </a:t>
            </a:r>
            <a:r>
              <a:rPr lang="nl-BE" dirty="0" err="1"/>
              <a:t>problem</a:t>
            </a:r>
            <a:r>
              <a:rPr lang="nl-BE" dirty="0"/>
              <a:t> </a:t>
            </a:r>
            <a:r>
              <a:rPr lang="nl-BE" dirty="0" err="1"/>
              <a:t>for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flow </a:t>
            </a:r>
            <a:r>
              <a:rPr lang="nl-BE" dirty="0" err="1"/>
              <a:t>that</a:t>
            </a:r>
            <a:r>
              <a:rPr lang="nl-BE" dirty="0"/>
              <a:t> is </a:t>
            </a:r>
            <a:r>
              <a:rPr lang="nl-BE" dirty="0" err="1"/>
              <a:t>morrored</a:t>
            </a:r>
            <a:r>
              <a:rPr lang="nl-BE" dirty="0"/>
              <a:t> back a bit) </a:t>
            </a:r>
            <a:r>
              <a:rPr lang="nl-BE" dirty="0" err="1"/>
              <a:t>thats</a:t>
            </a:r>
            <a:r>
              <a:rPr lang="nl-BE" dirty="0"/>
              <a:t> </a:t>
            </a:r>
            <a:r>
              <a:rPr lang="nl-BE" dirty="0" err="1"/>
              <a:t>why</a:t>
            </a:r>
            <a:r>
              <a:rPr lang="nl-BE" dirty="0"/>
              <a:t> </a:t>
            </a:r>
            <a:r>
              <a:rPr lang="nl-BE" dirty="0" err="1"/>
              <a:t>its</a:t>
            </a:r>
            <a:r>
              <a:rPr lang="nl-BE" dirty="0"/>
              <a:t> best </a:t>
            </a:r>
            <a:r>
              <a:rPr lang="nl-BE" dirty="0" err="1"/>
              <a:t>to</a:t>
            </a:r>
            <a:r>
              <a:rPr lang="nl-BE" dirty="0"/>
              <a:t> make 45° angels in nets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BE" dirty="0" err="1"/>
              <a:t>Some</a:t>
            </a:r>
            <a:r>
              <a:rPr lang="nl-BE" dirty="0"/>
              <a:t> nets </a:t>
            </a:r>
            <a:r>
              <a:rPr lang="nl-BE" dirty="0" err="1"/>
              <a:t>where</a:t>
            </a:r>
            <a:r>
              <a:rPr lang="nl-BE" dirty="0"/>
              <a:t> </a:t>
            </a:r>
            <a:r>
              <a:rPr lang="nl-BE" dirty="0" err="1"/>
              <a:t>strangly</a:t>
            </a:r>
            <a:r>
              <a:rPr lang="nl-BE" dirty="0"/>
              <a:t> </a:t>
            </a:r>
            <a:r>
              <a:rPr lang="nl-BE" b="1" dirty="0" err="1"/>
              <a:t>placed</a:t>
            </a:r>
            <a:r>
              <a:rPr lang="nl-BE" b="1" dirty="0"/>
              <a:t> </a:t>
            </a:r>
            <a:r>
              <a:rPr lang="nl-BE" b="1" dirty="0" err="1"/>
              <a:t>outside</a:t>
            </a:r>
            <a:r>
              <a:rPr lang="nl-BE" b="1" dirty="0"/>
              <a:t> </a:t>
            </a:r>
            <a:r>
              <a:rPr lang="nl-BE" b="1" dirty="0" err="1"/>
              <a:t>the</a:t>
            </a:r>
            <a:r>
              <a:rPr lang="nl-BE" b="1" dirty="0"/>
              <a:t> PCB </a:t>
            </a:r>
            <a:r>
              <a:rPr lang="nl-BE" dirty="0" err="1"/>
              <a:t>surface</a:t>
            </a:r>
            <a:r>
              <a:rPr lang="nl-BE" dirty="0"/>
              <a:t> area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nl-BE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nl-BE" dirty="0"/>
              <a:t>The most </a:t>
            </a:r>
            <a:r>
              <a:rPr lang="nl-BE" dirty="0" err="1"/>
              <a:t>commond</a:t>
            </a:r>
            <a:r>
              <a:rPr lang="nl-BE" dirty="0"/>
              <a:t> </a:t>
            </a:r>
            <a:r>
              <a:rPr lang="nl-BE" dirty="0" err="1"/>
              <a:t>errors</a:t>
            </a:r>
            <a:r>
              <a:rPr lang="nl-BE" dirty="0"/>
              <a:t> </a:t>
            </a:r>
            <a:r>
              <a:rPr lang="nl-BE" dirty="0" err="1"/>
              <a:t>where</a:t>
            </a:r>
            <a:r>
              <a:rPr lang="nl-BE" dirty="0"/>
              <a:t> </a:t>
            </a:r>
            <a:r>
              <a:rPr lang="nl-BE" dirty="0" err="1"/>
              <a:t>that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b="1" dirty="0"/>
              <a:t>nets </a:t>
            </a:r>
            <a:r>
              <a:rPr lang="nl-BE" b="1" dirty="0" err="1"/>
              <a:t>where</a:t>
            </a:r>
            <a:r>
              <a:rPr lang="nl-BE" b="1" dirty="0"/>
              <a:t> </a:t>
            </a:r>
            <a:r>
              <a:rPr lang="nl-BE" b="1" dirty="0" err="1"/>
              <a:t>to</a:t>
            </a:r>
            <a:r>
              <a:rPr lang="nl-BE" b="1" dirty="0"/>
              <a:t> close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components</a:t>
            </a:r>
            <a:r>
              <a:rPr lang="nl-BE" dirty="0"/>
              <a:t> are </a:t>
            </a:r>
            <a:r>
              <a:rPr lang="nl-BE" b="1" dirty="0" err="1"/>
              <a:t>the</a:t>
            </a:r>
            <a:r>
              <a:rPr lang="nl-BE" b="1" dirty="0"/>
              <a:t> </a:t>
            </a:r>
            <a:r>
              <a:rPr lang="nl-BE" b="1" dirty="0" err="1"/>
              <a:t>yellow</a:t>
            </a:r>
            <a:r>
              <a:rPr lang="nl-BE" b="1" dirty="0"/>
              <a:t> </a:t>
            </a:r>
            <a:r>
              <a:rPr lang="nl-BE" b="1" dirty="0" err="1"/>
              <a:t>text</a:t>
            </a:r>
            <a:r>
              <a:rPr lang="nl-BE" b="1" dirty="0"/>
              <a:t> on </a:t>
            </a:r>
            <a:r>
              <a:rPr lang="nl-BE" b="1" dirty="0" err="1"/>
              <a:t>pads</a:t>
            </a:r>
            <a:endParaRPr lang="nl-BE" b="1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E2CF44-2B13-41B4-A334-1CDF534EEBBF}" type="slidenum">
              <a:rPr lang="nl-NL" smtClean="0"/>
              <a:pPr/>
              <a:t>10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0405720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7: as </a:t>
            </a:r>
            <a:r>
              <a:rPr lang="nl-BE" dirty="0" err="1"/>
              <a:t>many</a:t>
            </a:r>
            <a:r>
              <a:rPr lang="nl-BE" dirty="0"/>
              <a:t> </a:t>
            </a:r>
            <a:r>
              <a:rPr lang="nl-BE" dirty="0" err="1"/>
              <a:t>did</a:t>
            </a:r>
            <a:r>
              <a:rPr lang="nl-BE" dirty="0"/>
              <a:t> order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components</a:t>
            </a:r>
            <a:r>
              <a:rPr lang="nl-BE" dirty="0"/>
              <a:t> </a:t>
            </a:r>
            <a:r>
              <a:rPr lang="nl-BE" dirty="0" err="1"/>
              <a:t>after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PCB was ready  (</a:t>
            </a:r>
            <a:r>
              <a:rPr lang="nl-BE" b="1" dirty="0" err="1"/>
              <a:t>good</a:t>
            </a:r>
            <a:r>
              <a:rPr lang="nl-BE" dirty="0"/>
              <a:t>: </a:t>
            </a:r>
            <a:r>
              <a:rPr lang="nl-BE" dirty="0" err="1"/>
              <a:t>if</a:t>
            </a:r>
            <a:r>
              <a:rPr lang="nl-BE" dirty="0"/>
              <a:t> u </a:t>
            </a:r>
            <a:r>
              <a:rPr lang="nl-BE" dirty="0" err="1"/>
              <a:t>find</a:t>
            </a:r>
            <a:r>
              <a:rPr lang="nl-BE" dirty="0"/>
              <a:t> a </a:t>
            </a:r>
            <a:r>
              <a:rPr lang="nl-BE" dirty="0" err="1"/>
              <a:t>problem</a:t>
            </a:r>
            <a:r>
              <a:rPr lang="nl-BE" dirty="0"/>
              <a:t> in </a:t>
            </a:r>
            <a:r>
              <a:rPr lang="nl-BE" dirty="0" err="1"/>
              <a:t>your</a:t>
            </a:r>
            <a:r>
              <a:rPr lang="nl-BE" dirty="0"/>
              <a:t> design </a:t>
            </a:r>
            <a:r>
              <a:rPr lang="nl-BE" dirty="0" err="1"/>
              <a:t>with</a:t>
            </a:r>
            <a:r>
              <a:rPr lang="nl-BE" dirty="0"/>
              <a:t> a </a:t>
            </a:r>
            <a:r>
              <a:rPr lang="nl-BE" dirty="0" err="1"/>
              <a:t>components</a:t>
            </a:r>
            <a:r>
              <a:rPr lang="nl-BE" dirty="0"/>
              <a:t> </a:t>
            </a:r>
            <a:r>
              <a:rPr lang="nl-BE" b="1" dirty="0" err="1"/>
              <a:t>not</a:t>
            </a:r>
            <a:r>
              <a:rPr lang="nl-BE" b="1" dirty="0"/>
              <a:t> </a:t>
            </a:r>
            <a:r>
              <a:rPr lang="nl-BE" b="1" dirty="0" err="1"/>
              <a:t>be</a:t>
            </a:r>
            <a:r>
              <a:rPr lang="nl-BE" b="1" dirty="0"/>
              <a:t> </a:t>
            </a:r>
            <a:r>
              <a:rPr lang="nl-BE" b="1" dirty="0" err="1"/>
              <a:t>ideal</a:t>
            </a:r>
            <a:r>
              <a:rPr lang="nl-BE" b="1" dirty="0"/>
              <a:t> </a:t>
            </a:r>
            <a:r>
              <a:rPr lang="nl-BE" dirty="0"/>
              <a:t>u </a:t>
            </a:r>
            <a:r>
              <a:rPr lang="nl-BE" dirty="0" err="1"/>
              <a:t>can</a:t>
            </a:r>
            <a:r>
              <a:rPr lang="nl-BE" dirty="0"/>
              <a:t> </a:t>
            </a:r>
            <a:r>
              <a:rPr lang="nl-BE" b="1" dirty="0"/>
              <a:t>swap </a:t>
            </a:r>
            <a:r>
              <a:rPr lang="nl-BE" b="1" dirty="0" err="1"/>
              <a:t>it</a:t>
            </a:r>
            <a:r>
              <a:rPr lang="nl-BE" b="1" dirty="0"/>
              <a:t> </a:t>
            </a:r>
            <a:r>
              <a:rPr lang="nl-BE" dirty="0"/>
              <a:t>without </a:t>
            </a:r>
            <a:r>
              <a:rPr lang="nl-BE" dirty="0" err="1"/>
              <a:t>already</a:t>
            </a:r>
            <a:r>
              <a:rPr lang="nl-BE" dirty="0"/>
              <a:t> </a:t>
            </a:r>
            <a:r>
              <a:rPr lang="nl-BE" dirty="0" err="1"/>
              <a:t>paying</a:t>
            </a:r>
            <a:r>
              <a:rPr lang="nl-BE" dirty="0"/>
              <a:t> </a:t>
            </a:r>
            <a:r>
              <a:rPr lang="nl-BE" dirty="0" err="1"/>
              <a:t>for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original</a:t>
            </a:r>
            <a:r>
              <a:rPr lang="nl-BE" dirty="0"/>
              <a:t> </a:t>
            </a:r>
            <a:r>
              <a:rPr lang="nl-BE" dirty="0" err="1"/>
              <a:t>one</a:t>
            </a:r>
            <a:r>
              <a:rPr lang="nl-BE" dirty="0"/>
              <a:t>)</a:t>
            </a:r>
          </a:p>
          <a:p>
            <a:r>
              <a:rPr lang="nl-BE" dirty="0"/>
              <a:t>(</a:t>
            </a:r>
            <a:r>
              <a:rPr lang="nl-BE" b="1" dirty="0"/>
              <a:t>Bad: </a:t>
            </a:r>
            <a:r>
              <a:rPr lang="nl-BE" b="1" dirty="0" err="1"/>
              <a:t>the</a:t>
            </a:r>
            <a:r>
              <a:rPr lang="nl-BE" b="1" dirty="0"/>
              <a:t> deadline is push a bit </a:t>
            </a:r>
            <a:r>
              <a:rPr lang="nl-BE" b="1" dirty="0" err="1"/>
              <a:t>behind</a:t>
            </a:r>
            <a:r>
              <a:rPr lang="nl-BE" dirty="0"/>
              <a:t>, </a:t>
            </a:r>
            <a:r>
              <a:rPr lang="nl-BE" dirty="0" err="1"/>
              <a:t>due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waiting</a:t>
            </a:r>
            <a:r>
              <a:rPr lang="nl-BE" dirty="0"/>
              <a:t> </a:t>
            </a:r>
            <a:r>
              <a:rPr lang="nl-BE" dirty="0" err="1"/>
              <a:t>for</a:t>
            </a:r>
            <a:r>
              <a:rPr lang="nl-BE" dirty="0"/>
              <a:t> </a:t>
            </a:r>
            <a:r>
              <a:rPr lang="nl-BE" dirty="0" err="1"/>
              <a:t>shpiing</a:t>
            </a:r>
            <a:r>
              <a:rPr lang="nl-BE" dirty="0"/>
              <a:t>)</a:t>
            </a:r>
          </a:p>
          <a:p>
            <a:r>
              <a:rPr lang="nl-BE" dirty="0"/>
              <a:t>9: </a:t>
            </a:r>
            <a:r>
              <a:rPr lang="nl-BE" dirty="0" err="1"/>
              <a:t>other</a:t>
            </a:r>
            <a:r>
              <a:rPr lang="nl-BE" dirty="0"/>
              <a:t> </a:t>
            </a:r>
            <a:r>
              <a:rPr lang="nl-BE" dirty="0" err="1"/>
              <a:t>componets</a:t>
            </a:r>
            <a:r>
              <a:rPr lang="nl-BE" dirty="0"/>
              <a:t> </a:t>
            </a:r>
            <a:r>
              <a:rPr lang="nl-BE" b="1" dirty="0" err="1"/>
              <a:t>tranformer</a:t>
            </a:r>
            <a:r>
              <a:rPr lang="nl-BE" b="1" dirty="0"/>
              <a:t>, </a:t>
            </a:r>
            <a:r>
              <a:rPr lang="nl-BE" b="1" dirty="0" err="1"/>
              <a:t>iec</a:t>
            </a:r>
            <a:r>
              <a:rPr lang="nl-BE" b="1" dirty="0"/>
              <a:t> connector, Soldering iron connector </a:t>
            </a:r>
            <a:r>
              <a:rPr lang="nl-BE" b="0" dirty="0"/>
              <a:t>(check </a:t>
            </a:r>
            <a:r>
              <a:rPr lang="nl-BE" b="0" dirty="0" err="1"/>
              <a:t>distance</a:t>
            </a:r>
            <a:r>
              <a:rPr lang="nl-BE" b="0" dirty="0"/>
              <a:t> </a:t>
            </a:r>
            <a:r>
              <a:rPr lang="nl-BE" b="0" dirty="0" err="1"/>
              <a:t>between</a:t>
            </a:r>
            <a:r>
              <a:rPr lang="nl-BE" b="0" dirty="0"/>
              <a:t> </a:t>
            </a:r>
            <a:r>
              <a:rPr lang="nl-BE" b="0" dirty="0" err="1"/>
              <a:t>encodor</a:t>
            </a:r>
            <a:r>
              <a:rPr lang="nl-BE" b="0" dirty="0"/>
              <a:t>, </a:t>
            </a:r>
            <a:r>
              <a:rPr lang="nl-BE" b="0" dirty="0" err="1"/>
              <a:t>connectors</a:t>
            </a:r>
            <a:r>
              <a:rPr lang="nl-BE" b="0" dirty="0"/>
              <a:t> </a:t>
            </a:r>
            <a:r>
              <a:rPr lang="nl-BE" b="0" dirty="0" err="1"/>
              <a:t>and</a:t>
            </a:r>
            <a:r>
              <a:rPr lang="nl-BE" b="0" dirty="0"/>
              <a:t> PCB)</a:t>
            </a:r>
          </a:p>
          <a:p>
            <a:endParaRPr lang="nl-BE" b="0" dirty="0"/>
          </a:p>
          <a:p>
            <a:r>
              <a:rPr lang="nl-BE" b="0" dirty="0"/>
              <a:t>10</a:t>
            </a:r>
            <a:r>
              <a:rPr lang="nl-BE" b="1" dirty="0"/>
              <a:t>: start </a:t>
            </a:r>
            <a:r>
              <a:rPr lang="nl-BE" b="1" dirty="0" err="1"/>
              <a:t>with</a:t>
            </a:r>
            <a:r>
              <a:rPr lang="nl-BE" b="1" dirty="0"/>
              <a:t> </a:t>
            </a:r>
            <a:r>
              <a:rPr lang="nl-BE" b="1" dirty="0" err="1"/>
              <a:t>SMD’s</a:t>
            </a:r>
            <a:r>
              <a:rPr lang="nl-BE" b="1" dirty="0"/>
              <a:t> </a:t>
            </a:r>
            <a:r>
              <a:rPr lang="nl-BE" b="0" dirty="0" err="1"/>
              <a:t>due</a:t>
            </a:r>
            <a:r>
              <a:rPr lang="nl-BE" b="0" dirty="0"/>
              <a:t> </a:t>
            </a:r>
            <a:r>
              <a:rPr lang="nl-BE" b="0" dirty="0" err="1"/>
              <a:t>to</a:t>
            </a:r>
            <a:r>
              <a:rPr lang="nl-BE" b="0" dirty="0"/>
              <a:t> </a:t>
            </a:r>
            <a:r>
              <a:rPr lang="nl-BE" b="0" dirty="0" err="1"/>
              <a:t>that</a:t>
            </a:r>
            <a:r>
              <a:rPr lang="nl-BE" b="0" dirty="0"/>
              <a:t> </a:t>
            </a:r>
            <a:r>
              <a:rPr lang="nl-BE" b="0" dirty="0" err="1"/>
              <a:t>the</a:t>
            </a:r>
            <a:r>
              <a:rPr lang="nl-BE" b="0" dirty="0"/>
              <a:t> PCB </a:t>
            </a:r>
            <a:r>
              <a:rPr lang="nl-BE" b="0" dirty="0" err="1"/>
              <a:t>need</a:t>
            </a:r>
            <a:r>
              <a:rPr lang="nl-BE" b="0" dirty="0"/>
              <a:t> </a:t>
            </a:r>
            <a:r>
              <a:rPr lang="nl-BE" b="0" dirty="0" err="1"/>
              <a:t>to</a:t>
            </a:r>
            <a:r>
              <a:rPr lang="nl-BE" b="0" dirty="0"/>
              <a:t> put in </a:t>
            </a:r>
            <a:r>
              <a:rPr lang="nl-BE" b="1" dirty="0" err="1"/>
              <a:t>the</a:t>
            </a:r>
            <a:r>
              <a:rPr lang="nl-BE" b="1" dirty="0"/>
              <a:t> oven </a:t>
            </a:r>
            <a:r>
              <a:rPr lang="nl-BE" b="0" dirty="0" err="1"/>
              <a:t>and</a:t>
            </a:r>
            <a:r>
              <a:rPr lang="nl-BE" b="0" dirty="0"/>
              <a:t> </a:t>
            </a:r>
            <a:r>
              <a:rPr lang="nl-BE" b="0" dirty="0" err="1"/>
              <a:t>cand</a:t>
            </a:r>
            <a:r>
              <a:rPr lang="nl-BE" b="0" dirty="0"/>
              <a:t> </a:t>
            </a:r>
            <a:r>
              <a:rPr lang="nl-BE" b="0" dirty="0" err="1"/>
              <a:t>be</a:t>
            </a:r>
            <a:r>
              <a:rPr lang="nl-BE" b="0" dirty="0"/>
              <a:t> </a:t>
            </a:r>
            <a:r>
              <a:rPr lang="nl-BE" b="0" dirty="0" err="1"/>
              <a:t>done</a:t>
            </a:r>
            <a:r>
              <a:rPr lang="nl-BE" b="0" dirty="0"/>
              <a:t> correctie </a:t>
            </a:r>
            <a:r>
              <a:rPr lang="nl-BE" b="0" dirty="0" err="1"/>
              <a:t>if</a:t>
            </a:r>
            <a:r>
              <a:rPr lang="nl-BE" b="0" dirty="0"/>
              <a:t> </a:t>
            </a:r>
            <a:r>
              <a:rPr lang="nl-BE" b="0" dirty="0" err="1"/>
              <a:t>there</a:t>
            </a:r>
            <a:r>
              <a:rPr lang="nl-BE" b="0" dirty="0"/>
              <a:t> are </a:t>
            </a:r>
            <a:r>
              <a:rPr lang="nl-BE" b="0" dirty="0" err="1"/>
              <a:t>already</a:t>
            </a:r>
            <a:r>
              <a:rPr lang="nl-BE" b="0" dirty="0"/>
              <a:t> </a:t>
            </a:r>
            <a:r>
              <a:rPr lang="nl-BE" b="0" dirty="0" err="1"/>
              <a:t>through</a:t>
            </a:r>
            <a:r>
              <a:rPr lang="nl-BE" b="0" dirty="0"/>
              <a:t> hole </a:t>
            </a:r>
            <a:r>
              <a:rPr lang="nl-BE" b="0" dirty="0" err="1"/>
              <a:t>components</a:t>
            </a:r>
            <a:r>
              <a:rPr lang="nl-BE" b="0" dirty="0"/>
              <a:t> on </a:t>
            </a:r>
            <a:r>
              <a:rPr lang="nl-BE" b="0" dirty="0" err="1"/>
              <a:t>them</a:t>
            </a:r>
            <a:endParaRPr lang="nl-BE" b="0" dirty="0"/>
          </a:p>
          <a:p>
            <a:r>
              <a:rPr lang="nl-BE" b="0" dirty="0"/>
              <a:t>(</a:t>
            </a:r>
            <a:r>
              <a:rPr lang="nl-BE" b="1" dirty="0"/>
              <a:t>power </a:t>
            </a:r>
            <a:r>
              <a:rPr lang="nl-BE" b="1" dirty="0" err="1"/>
              <a:t>supply</a:t>
            </a:r>
            <a:r>
              <a:rPr lang="nl-BE" b="1" dirty="0"/>
              <a:t> </a:t>
            </a:r>
            <a:r>
              <a:rPr lang="nl-BE" b="0" dirty="0"/>
              <a:t>-&gt; </a:t>
            </a:r>
            <a:r>
              <a:rPr lang="nl-BE" b="0" dirty="0" err="1"/>
              <a:t>testing</a:t>
            </a:r>
            <a:r>
              <a:rPr lang="nl-BE" b="0" dirty="0"/>
              <a:t>, </a:t>
            </a:r>
            <a:r>
              <a:rPr lang="nl-BE" b="0" dirty="0" err="1"/>
              <a:t>other</a:t>
            </a:r>
            <a:r>
              <a:rPr lang="nl-BE" b="0" dirty="0"/>
              <a:t> </a:t>
            </a:r>
            <a:r>
              <a:rPr lang="nl-BE" b="0" dirty="0" err="1"/>
              <a:t>components</a:t>
            </a:r>
            <a:r>
              <a:rPr lang="nl-BE" b="0" dirty="0"/>
              <a:t> </a:t>
            </a:r>
            <a:r>
              <a:rPr lang="nl-BE" b="0" dirty="0" err="1"/>
              <a:t>soldered</a:t>
            </a:r>
            <a:r>
              <a:rPr lang="nl-BE" b="0" dirty="0"/>
              <a:t>)</a:t>
            </a:r>
            <a:endParaRPr lang="nl-BE" b="1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E2CF44-2B13-41B4-A334-1CDF534EEBBF}" type="slidenum">
              <a:rPr lang="nl-NL" smtClean="0"/>
              <a:pPr/>
              <a:t>11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8506022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hoek 7"/>
          <p:cNvSpPr/>
          <p:nvPr userDrawn="1"/>
        </p:nvSpPr>
        <p:spPr bwMode="gray">
          <a:xfrm>
            <a:off x="0" y="2825016"/>
            <a:ext cx="12188952" cy="3180930"/>
          </a:xfrm>
          <a:prstGeom prst="rect">
            <a:avLst/>
          </a:prstGeom>
          <a:solidFill>
            <a:schemeClr val="bg1">
              <a:lumMod val="85000"/>
              <a:lumOff val="1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nl-NL" noProof="0" dirty="0"/>
          </a:p>
        </p:txBody>
      </p:sp>
      <p:sp>
        <p:nvSpPr>
          <p:cNvPr id="7" name="Rechthoek 6"/>
          <p:cNvSpPr/>
          <p:nvPr userDrawn="1"/>
        </p:nvSpPr>
        <p:spPr bwMode="black">
          <a:xfrm>
            <a:off x="0" y="3075709"/>
            <a:ext cx="12188952" cy="26392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nl-NL" noProof="0" dirty="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 bwMode="white">
          <a:xfrm>
            <a:off x="1066800" y="3165763"/>
            <a:ext cx="10058400" cy="1711037"/>
          </a:xfrm>
        </p:spPr>
        <p:txBody>
          <a:bodyPr rtlCol="0" anchor="b">
            <a:normAutofit/>
          </a:bodyPr>
          <a:lstStyle>
            <a:lvl1pPr algn="l" rtl="0">
              <a:lnSpc>
                <a:spcPct val="80000"/>
              </a:lnSpc>
              <a:defRPr sz="5400">
                <a:solidFill>
                  <a:schemeClr val="tx1"/>
                </a:solidFill>
              </a:defRPr>
            </a:lvl1pPr>
          </a:lstStyle>
          <a:p>
            <a:pPr rtl="0"/>
            <a:r>
              <a:rPr lang="nl-NL" noProof="0"/>
              <a:t>Klik om stijl te bewerken</a:t>
            </a:r>
            <a:endParaRPr lang="nl-NL" noProof="0" dirty="0"/>
          </a:p>
        </p:txBody>
      </p:sp>
      <p:sp>
        <p:nvSpPr>
          <p:cNvPr id="3" name="Subtitel 2"/>
          <p:cNvSpPr>
            <a:spLocks noGrp="1"/>
          </p:cNvSpPr>
          <p:nvPr>
            <p:ph type="subTitle" idx="1"/>
          </p:nvPr>
        </p:nvSpPr>
        <p:spPr bwMode="white">
          <a:xfrm>
            <a:off x="1066800" y="4953000"/>
            <a:ext cx="10058400" cy="68580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j-lt"/>
              </a:defRPr>
            </a:lvl1pPr>
            <a:lvl2pPr marL="457200" indent="0" algn="ctr" rtl="0">
              <a:buNone/>
              <a:defRPr sz="2000"/>
            </a:lvl2pPr>
            <a:lvl3pPr marL="914400" indent="0" algn="ctr" rtl="0">
              <a:buNone/>
              <a:defRPr sz="1800"/>
            </a:lvl3pPr>
            <a:lvl4pPr marL="1371600" indent="0" algn="ctr" rtl="0">
              <a:buNone/>
              <a:defRPr sz="1600"/>
            </a:lvl4pPr>
            <a:lvl5pPr marL="1828800" indent="0" algn="ctr" rtl="0">
              <a:buNone/>
              <a:defRPr sz="1600"/>
            </a:lvl5pPr>
            <a:lvl6pPr marL="2286000" indent="0" algn="ctr" rtl="0">
              <a:buNone/>
              <a:defRPr sz="1600"/>
            </a:lvl6pPr>
            <a:lvl7pPr marL="2743200" indent="0" algn="ctr" rtl="0">
              <a:buNone/>
              <a:defRPr sz="1600"/>
            </a:lvl7pPr>
            <a:lvl8pPr marL="3200400" indent="0" algn="ctr" rtl="0">
              <a:buNone/>
              <a:defRPr sz="1600"/>
            </a:lvl8pPr>
            <a:lvl9pPr marL="3657600" indent="0" algn="ctr" rtl="0">
              <a:buNone/>
              <a:defRPr sz="1600"/>
            </a:lvl9pPr>
          </a:lstStyle>
          <a:p>
            <a:pPr rtl="0"/>
            <a:r>
              <a:rPr lang="nl-NL" noProof="0"/>
              <a:t>Klikken om de ondertitelstijl van het model te bewerken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nl-NL" noProof="0"/>
              <a:t>Klik om stijl te bewerken</a:t>
            </a:r>
            <a:endParaRPr lang="nl-NL" noProof="0" dirty="0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nl-NL" noProof="0"/>
              <a:t>Klikken om de tekststijl van het model te bewerken</a:t>
            </a:r>
          </a:p>
          <a:p>
            <a:pPr lvl="1" rtl="0"/>
            <a:r>
              <a:rPr lang="nl-NL" noProof="0"/>
              <a:t>Tweede niveau</a:t>
            </a:r>
          </a:p>
          <a:p>
            <a:pPr lvl="2" rtl="0"/>
            <a:r>
              <a:rPr lang="nl-NL" noProof="0"/>
              <a:t>Derde niveau</a:t>
            </a:r>
          </a:p>
          <a:p>
            <a:pPr lvl="3" rtl="0"/>
            <a:r>
              <a:rPr lang="nl-NL" noProof="0"/>
              <a:t>Vierde niveau</a:t>
            </a:r>
          </a:p>
          <a:p>
            <a:pPr lvl="4" rtl="0"/>
            <a:r>
              <a:rPr lang="nl-NL" noProof="0"/>
              <a:t>Vijfde niveau</a:t>
            </a:r>
            <a:endParaRPr lang="nl-NL" noProof="0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algn="r">
              <a:defRPr/>
            </a:lvl1pPr>
          </a:lstStyle>
          <a:p>
            <a:fld id="{E77C8728-0219-4A42-9A51-2FD81C6BEE42}" type="datetime1">
              <a:rPr lang="nl-NL" smtClean="0"/>
              <a:pPr/>
              <a:t>10-6-2022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nl-NL" noProof="0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nl-NL" noProof="0" smtClean="0"/>
              <a:t>‹nr.›</a:t>
            </a:fld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8724900" y="457199"/>
            <a:ext cx="1943100" cy="5638801"/>
          </a:xfrm>
        </p:spPr>
        <p:txBody>
          <a:bodyPr vert="eaVert" rtlCol="0"/>
          <a:lstStyle/>
          <a:p>
            <a:pPr rtl="0"/>
            <a:r>
              <a:rPr lang="nl-NL" noProof="0"/>
              <a:t>Klik om stijl te bewerken</a:t>
            </a:r>
            <a:endParaRPr lang="nl-NL" noProof="0" dirty="0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1524000" y="457199"/>
            <a:ext cx="7048500" cy="5638801"/>
          </a:xfrm>
        </p:spPr>
        <p:txBody>
          <a:bodyPr vert="eaVert" rtlCol="0"/>
          <a:lstStyle/>
          <a:p>
            <a:pPr lvl="0" rtl="0"/>
            <a:r>
              <a:rPr lang="nl-NL" noProof="0"/>
              <a:t>Klikken om de tekststijl van het model te bewerken</a:t>
            </a:r>
          </a:p>
          <a:p>
            <a:pPr lvl="1" rtl="0"/>
            <a:r>
              <a:rPr lang="nl-NL" noProof="0"/>
              <a:t>Tweede niveau</a:t>
            </a:r>
          </a:p>
          <a:p>
            <a:pPr lvl="2" rtl="0"/>
            <a:r>
              <a:rPr lang="nl-NL" noProof="0"/>
              <a:t>Derde niveau</a:t>
            </a:r>
          </a:p>
          <a:p>
            <a:pPr lvl="3" rtl="0"/>
            <a:r>
              <a:rPr lang="nl-NL" noProof="0"/>
              <a:t>Vierde niveau</a:t>
            </a:r>
          </a:p>
          <a:p>
            <a:pPr lvl="4" rtl="0"/>
            <a:r>
              <a:rPr lang="nl-NL" noProof="0"/>
              <a:t>Vijfde niveau</a:t>
            </a:r>
            <a:endParaRPr lang="nl-NL" noProof="0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algn="r">
              <a:defRPr/>
            </a:lvl1pPr>
          </a:lstStyle>
          <a:p>
            <a:fld id="{694D4BE3-9215-474D-B2D5-2CBE16B6F180}" type="datetime1">
              <a:rPr lang="nl-NL" smtClean="0"/>
              <a:pPr/>
              <a:t>10-6-2022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nl-NL" noProof="0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nl-NL" noProof="0" smtClean="0"/>
              <a:t>‹nr.›</a:t>
            </a:fld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nl-NL" noProof="0"/>
              <a:t>Klik om stijl te bewerken</a:t>
            </a:r>
            <a:endParaRPr lang="nl-NL" noProof="0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5pPr algn="l" rtl="0">
              <a:defRPr/>
            </a:lvl5pPr>
          </a:lstStyle>
          <a:p>
            <a:pPr lvl="0" rtl="0"/>
            <a:r>
              <a:rPr lang="nl-NL" noProof="0"/>
              <a:t>Klikken om de tekststijl van het model te bewerken</a:t>
            </a:r>
          </a:p>
          <a:p>
            <a:pPr lvl="1" rtl="0"/>
            <a:r>
              <a:rPr lang="nl-NL" noProof="0"/>
              <a:t>Tweede niveau</a:t>
            </a:r>
          </a:p>
          <a:p>
            <a:pPr lvl="2" rtl="0"/>
            <a:r>
              <a:rPr lang="nl-NL" noProof="0"/>
              <a:t>Derde niveau</a:t>
            </a:r>
          </a:p>
          <a:p>
            <a:pPr lvl="3" rtl="0"/>
            <a:r>
              <a:rPr lang="nl-NL" noProof="0"/>
              <a:t>Vierde niveau</a:t>
            </a:r>
          </a:p>
          <a:p>
            <a:pPr lvl="4" rtl="0"/>
            <a:r>
              <a:rPr lang="nl-NL" noProof="0"/>
              <a:t>Vijfde niveau</a:t>
            </a:r>
            <a:endParaRPr lang="nl-NL" noProof="0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algn="r">
              <a:defRPr/>
            </a:lvl1pPr>
          </a:lstStyle>
          <a:p>
            <a:fld id="{822EA59E-C15B-4F0F-99B8-622F79164DF1}" type="datetime1">
              <a:rPr lang="nl-NL" smtClean="0"/>
              <a:pPr/>
              <a:t>10-6-2022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nl-NL" noProof="0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nl-NL" noProof="0" smtClean="0"/>
              <a:t>‹nr.›</a:t>
            </a:fld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524000" y="1828800"/>
            <a:ext cx="9144000" cy="2743200"/>
          </a:xfrm>
        </p:spPr>
        <p:txBody>
          <a:bodyPr rtlCol="0" anchor="b">
            <a:normAutofit/>
          </a:bodyPr>
          <a:lstStyle>
            <a:lvl1pPr algn="l" rtl="0">
              <a:defRPr sz="5400">
                <a:solidFill>
                  <a:schemeClr val="tx1"/>
                </a:solidFill>
              </a:defRPr>
            </a:lvl1pPr>
          </a:lstStyle>
          <a:p>
            <a:pPr rtl="0"/>
            <a:r>
              <a:rPr lang="nl-NL" noProof="0"/>
              <a:t>Klik om stijl te bewerken</a:t>
            </a:r>
            <a:endParaRPr lang="nl-NL" noProof="0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1524000" y="4589463"/>
            <a:ext cx="9144000" cy="1506537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j-lt"/>
              </a:defRPr>
            </a:lvl1pPr>
            <a:lvl2pPr marL="457200" indent="0" algn="l" rtl="0">
              <a:buNone/>
              <a:defRPr sz="2000"/>
            </a:lvl2pPr>
            <a:lvl3pPr marL="914400" indent="0" algn="l" rtl="0">
              <a:buNone/>
              <a:defRPr sz="1800"/>
            </a:lvl3pPr>
            <a:lvl4pPr marL="1371600" indent="0" algn="l" rtl="0">
              <a:buNone/>
              <a:defRPr sz="1600"/>
            </a:lvl4pPr>
            <a:lvl5pPr marL="1828800" indent="0" algn="l" rtl="0">
              <a:buNone/>
              <a:defRPr sz="1600"/>
            </a:lvl5pPr>
            <a:lvl6pPr marL="2286000" indent="0" algn="l" rtl="0">
              <a:buNone/>
              <a:defRPr sz="1600"/>
            </a:lvl6pPr>
            <a:lvl7pPr marL="2743200" indent="0" algn="l" rtl="0">
              <a:buNone/>
              <a:defRPr sz="1600"/>
            </a:lvl7pPr>
            <a:lvl8pPr marL="3200400" indent="0" algn="l" rtl="0">
              <a:buNone/>
              <a:defRPr sz="1600"/>
            </a:lvl8pPr>
            <a:lvl9pPr marL="3657600" indent="0" algn="l" rtl="0">
              <a:buNone/>
              <a:defRPr sz="1600"/>
            </a:lvl9pPr>
          </a:lstStyle>
          <a:p>
            <a:pPr lvl="0" rtl="0"/>
            <a:r>
              <a:rPr lang="nl-NL" noProof="0"/>
              <a:t>Klikken om de tekststijl van het model te bewerken</a:t>
            </a:r>
          </a:p>
        </p:txBody>
      </p:sp>
    </p:spTree>
    <p:extLst>
      <p:ext uri="{BB962C8B-B14F-4D97-AF65-F5344CB8AC3E}">
        <p14:creationId xmlns:p14="http://schemas.microsoft.com/office/powerpoint/2010/main" val="35067780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nl-NL" noProof="0"/>
              <a:t>Klik om stijl te bewerken</a:t>
            </a:r>
            <a:endParaRPr lang="nl-NL" noProof="0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1524000" y="1825625"/>
            <a:ext cx="4343400" cy="4270375"/>
          </a:xfrm>
        </p:spPr>
        <p:txBody>
          <a:bodyPr rtlCol="0">
            <a:normAutofit/>
          </a:bodyPr>
          <a:lstStyle>
            <a:lvl1pPr algn="l" rtl="0">
              <a:defRPr sz="2000"/>
            </a:lvl1pPr>
            <a:lvl2pPr algn="l" rtl="0">
              <a:defRPr sz="1800"/>
            </a:lvl2pPr>
            <a:lvl3pPr algn="l" rtl="0">
              <a:defRPr sz="1600"/>
            </a:lvl3pPr>
            <a:lvl4pPr algn="l" rtl="0">
              <a:defRPr sz="1400"/>
            </a:lvl4pPr>
            <a:lvl5pPr algn="l" rtl="0">
              <a:defRPr sz="1400"/>
            </a:lvl5pPr>
            <a:lvl6pPr algn="l" rtl="0">
              <a:defRPr sz="1400"/>
            </a:lvl6pPr>
            <a:lvl7pPr algn="l" rtl="0">
              <a:defRPr sz="1400"/>
            </a:lvl7pPr>
            <a:lvl8pPr algn="l" rtl="0">
              <a:defRPr sz="1400"/>
            </a:lvl8pPr>
            <a:lvl9pPr algn="l" rtl="0">
              <a:defRPr sz="1400"/>
            </a:lvl9pPr>
          </a:lstStyle>
          <a:p>
            <a:pPr lvl="0" rtl="0"/>
            <a:r>
              <a:rPr lang="nl-NL" noProof="0"/>
              <a:t>Klikken om de tekststijl van het model te bewerken</a:t>
            </a:r>
          </a:p>
          <a:p>
            <a:pPr lvl="1" rtl="0"/>
            <a:r>
              <a:rPr lang="nl-NL" noProof="0"/>
              <a:t>Tweede niveau</a:t>
            </a:r>
          </a:p>
          <a:p>
            <a:pPr lvl="2" rtl="0"/>
            <a:r>
              <a:rPr lang="nl-NL" noProof="0"/>
              <a:t>Derde niveau</a:t>
            </a:r>
          </a:p>
          <a:p>
            <a:pPr lvl="3" rtl="0"/>
            <a:r>
              <a:rPr lang="nl-NL" noProof="0"/>
              <a:t>Vierde niveau</a:t>
            </a:r>
          </a:p>
          <a:p>
            <a:pPr lvl="4" rtl="0"/>
            <a:r>
              <a:rPr lang="nl-NL" noProof="0"/>
              <a:t>Vijfde niveau</a:t>
            </a:r>
            <a:endParaRPr lang="nl-NL" noProof="0" dirty="0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324600" y="1825625"/>
            <a:ext cx="4343400" cy="4270375"/>
          </a:xfrm>
        </p:spPr>
        <p:txBody>
          <a:bodyPr rtlCol="0">
            <a:normAutofit/>
          </a:bodyPr>
          <a:lstStyle>
            <a:lvl1pPr algn="l" rtl="0">
              <a:defRPr sz="2000"/>
            </a:lvl1pPr>
            <a:lvl2pPr algn="l" rtl="0">
              <a:defRPr sz="1800"/>
            </a:lvl2pPr>
            <a:lvl3pPr algn="l" rtl="0">
              <a:defRPr sz="1600"/>
            </a:lvl3pPr>
            <a:lvl4pPr algn="l" rtl="0">
              <a:defRPr sz="1400"/>
            </a:lvl4pPr>
            <a:lvl5pPr algn="l" rtl="0">
              <a:defRPr sz="1400"/>
            </a:lvl5pPr>
            <a:lvl6pPr algn="l" rtl="0">
              <a:defRPr sz="1400"/>
            </a:lvl6pPr>
            <a:lvl7pPr algn="l" rtl="0">
              <a:defRPr sz="1400"/>
            </a:lvl7pPr>
            <a:lvl8pPr algn="l" rtl="0">
              <a:defRPr sz="1400"/>
            </a:lvl8pPr>
            <a:lvl9pPr algn="l" rtl="0">
              <a:defRPr sz="1400"/>
            </a:lvl9pPr>
          </a:lstStyle>
          <a:p>
            <a:pPr lvl="0" rtl="0"/>
            <a:r>
              <a:rPr lang="nl-NL" noProof="0"/>
              <a:t>Klikken om de tekststijl van het model te bewerken</a:t>
            </a:r>
          </a:p>
          <a:p>
            <a:pPr lvl="1" rtl="0"/>
            <a:r>
              <a:rPr lang="nl-NL" noProof="0"/>
              <a:t>Tweede niveau</a:t>
            </a:r>
          </a:p>
          <a:p>
            <a:pPr lvl="2" rtl="0"/>
            <a:r>
              <a:rPr lang="nl-NL" noProof="0"/>
              <a:t>Derde niveau</a:t>
            </a:r>
          </a:p>
          <a:p>
            <a:pPr lvl="3" rtl="0"/>
            <a:r>
              <a:rPr lang="nl-NL" noProof="0"/>
              <a:t>Vierde niveau</a:t>
            </a:r>
          </a:p>
          <a:p>
            <a:pPr lvl="4" rtl="0"/>
            <a:r>
              <a:rPr lang="nl-NL" noProof="0"/>
              <a:t>Vijfde niveau</a:t>
            </a:r>
            <a:endParaRPr lang="nl-NL" noProof="0" dirty="0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algn="r">
              <a:defRPr/>
            </a:lvl1pPr>
          </a:lstStyle>
          <a:p>
            <a:fld id="{27DD6CFC-6839-4776-BA7E-AFAF068664F0}" type="datetime1">
              <a:rPr lang="nl-NL" smtClean="0"/>
              <a:pPr/>
              <a:t>10-6-2022</a:t>
            </a:fld>
            <a:endParaRPr lang="nl-NL" dirty="0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nl-NL" noProof="0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nl-NL" noProof="0" smtClean="0"/>
              <a:t>‹nr.›</a:t>
            </a:fld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nl-NL" noProof="0"/>
              <a:t>Klik om stijl te bewerken</a:t>
            </a:r>
            <a:endParaRPr lang="nl-NL" noProof="0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1527048" y="1828800"/>
            <a:ext cx="4343400" cy="685800"/>
          </a:xfrm>
        </p:spPr>
        <p:txBody>
          <a:bodyPr rtlCol="0" anchor="ctr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200" b="0">
                <a:solidFill>
                  <a:schemeClr val="tx1"/>
                </a:solidFill>
              </a:defRPr>
            </a:lvl1pPr>
            <a:lvl2pPr marL="457200" indent="0" algn="l" rtl="0">
              <a:buNone/>
              <a:defRPr sz="2000" b="1"/>
            </a:lvl2pPr>
            <a:lvl3pPr marL="914400" indent="0" algn="l" rtl="0">
              <a:buNone/>
              <a:defRPr sz="1800" b="1"/>
            </a:lvl3pPr>
            <a:lvl4pPr marL="1371600" indent="0" algn="l" rtl="0">
              <a:buNone/>
              <a:defRPr sz="1600" b="1"/>
            </a:lvl4pPr>
            <a:lvl5pPr marL="1828800" indent="0" algn="l" rtl="0">
              <a:buNone/>
              <a:defRPr sz="1600" b="1"/>
            </a:lvl5pPr>
            <a:lvl6pPr marL="2286000" indent="0" algn="l" rtl="0">
              <a:buNone/>
              <a:defRPr sz="1600" b="1"/>
            </a:lvl6pPr>
            <a:lvl7pPr marL="2743200" indent="0" algn="l" rtl="0">
              <a:buNone/>
              <a:defRPr sz="1600" b="1"/>
            </a:lvl7pPr>
            <a:lvl8pPr marL="3200400" indent="0" algn="l" rtl="0">
              <a:buNone/>
              <a:defRPr sz="1600" b="1"/>
            </a:lvl8pPr>
            <a:lvl9pPr marL="3657600" indent="0" algn="l" rtl="0">
              <a:buNone/>
              <a:defRPr sz="1600" b="1"/>
            </a:lvl9pPr>
          </a:lstStyle>
          <a:p>
            <a:pPr lvl="0" rtl="0"/>
            <a:r>
              <a:rPr lang="nl-NL" noProof="0"/>
              <a:t>Klikken om de tekststijl van het model te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1527048" y="2514600"/>
            <a:ext cx="4343400" cy="3581401"/>
          </a:xfrm>
        </p:spPr>
        <p:txBody>
          <a:bodyPr rtlCol="0">
            <a:normAutofit/>
          </a:bodyPr>
          <a:lstStyle>
            <a:lvl1pPr algn="l" rtl="0">
              <a:defRPr sz="2000"/>
            </a:lvl1pPr>
            <a:lvl2pPr algn="l" rtl="0">
              <a:defRPr sz="1800"/>
            </a:lvl2pPr>
            <a:lvl3pPr algn="l" rtl="0">
              <a:defRPr sz="1600"/>
            </a:lvl3pPr>
            <a:lvl4pPr algn="l" rtl="0">
              <a:defRPr sz="1400"/>
            </a:lvl4pPr>
            <a:lvl5pPr algn="l" rtl="0">
              <a:defRPr sz="1400"/>
            </a:lvl5pPr>
            <a:lvl6pPr algn="l" rtl="0">
              <a:defRPr sz="1400"/>
            </a:lvl6pPr>
            <a:lvl7pPr algn="l" rtl="0">
              <a:defRPr sz="1400"/>
            </a:lvl7pPr>
            <a:lvl8pPr algn="l" rtl="0">
              <a:defRPr sz="1400"/>
            </a:lvl8pPr>
            <a:lvl9pPr algn="l" rtl="0">
              <a:defRPr sz="1400"/>
            </a:lvl9pPr>
          </a:lstStyle>
          <a:p>
            <a:pPr lvl="0" rtl="0"/>
            <a:r>
              <a:rPr lang="nl-NL" noProof="0"/>
              <a:t>Klikken om de tekststijl van het model te bewerken</a:t>
            </a:r>
          </a:p>
          <a:p>
            <a:pPr lvl="1" rtl="0"/>
            <a:r>
              <a:rPr lang="nl-NL" noProof="0"/>
              <a:t>Tweede niveau</a:t>
            </a:r>
          </a:p>
          <a:p>
            <a:pPr lvl="2" rtl="0"/>
            <a:r>
              <a:rPr lang="nl-NL" noProof="0"/>
              <a:t>Derde niveau</a:t>
            </a:r>
          </a:p>
          <a:p>
            <a:pPr lvl="3" rtl="0"/>
            <a:r>
              <a:rPr lang="nl-NL" noProof="0"/>
              <a:t>Vierde niveau</a:t>
            </a:r>
          </a:p>
          <a:p>
            <a:pPr lvl="4" rtl="0"/>
            <a:r>
              <a:rPr lang="nl-NL" noProof="0"/>
              <a:t>Vijfde niveau</a:t>
            </a:r>
            <a:endParaRPr lang="nl-NL" noProof="0" dirty="0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327648" y="1828800"/>
            <a:ext cx="4343400" cy="685800"/>
          </a:xfrm>
        </p:spPr>
        <p:txBody>
          <a:bodyPr rtlCol="0" anchor="ctr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200" b="0">
                <a:solidFill>
                  <a:schemeClr val="tx1"/>
                </a:solidFill>
              </a:defRPr>
            </a:lvl1pPr>
            <a:lvl2pPr marL="457200" indent="0" algn="l" rtl="0">
              <a:buNone/>
              <a:defRPr sz="2000" b="1"/>
            </a:lvl2pPr>
            <a:lvl3pPr marL="914400" indent="0" algn="l" rtl="0">
              <a:buNone/>
              <a:defRPr sz="1800" b="1"/>
            </a:lvl3pPr>
            <a:lvl4pPr marL="1371600" indent="0" algn="l" rtl="0">
              <a:buNone/>
              <a:defRPr sz="1600" b="1"/>
            </a:lvl4pPr>
            <a:lvl5pPr marL="1828800" indent="0" algn="l" rtl="0">
              <a:buNone/>
              <a:defRPr sz="1600" b="1"/>
            </a:lvl5pPr>
            <a:lvl6pPr marL="2286000" indent="0" algn="l" rtl="0">
              <a:buNone/>
              <a:defRPr sz="1600" b="1"/>
            </a:lvl6pPr>
            <a:lvl7pPr marL="2743200" indent="0" algn="l" rtl="0">
              <a:buNone/>
              <a:defRPr sz="1600" b="1"/>
            </a:lvl7pPr>
            <a:lvl8pPr marL="3200400" indent="0" algn="l" rtl="0">
              <a:buNone/>
              <a:defRPr sz="1600" b="1"/>
            </a:lvl8pPr>
            <a:lvl9pPr marL="3657600" indent="0" algn="l" rtl="0">
              <a:buNone/>
              <a:defRPr sz="1600" b="1"/>
            </a:lvl9pPr>
          </a:lstStyle>
          <a:p>
            <a:pPr lvl="0" rtl="0"/>
            <a:r>
              <a:rPr lang="nl-NL" noProof="0"/>
              <a:t>Klikken om de tekststijl van het model te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327648" y="2514600"/>
            <a:ext cx="4343400" cy="3581401"/>
          </a:xfrm>
        </p:spPr>
        <p:txBody>
          <a:bodyPr rtlCol="0">
            <a:normAutofit/>
          </a:bodyPr>
          <a:lstStyle>
            <a:lvl1pPr algn="l" rtl="0">
              <a:defRPr sz="2000"/>
            </a:lvl1pPr>
            <a:lvl2pPr algn="l" rtl="0">
              <a:defRPr sz="1800"/>
            </a:lvl2pPr>
            <a:lvl3pPr algn="l" rtl="0">
              <a:defRPr sz="1600"/>
            </a:lvl3pPr>
            <a:lvl4pPr algn="l" rtl="0">
              <a:defRPr sz="1400"/>
            </a:lvl4pPr>
            <a:lvl5pPr algn="l" rtl="0">
              <a:defRPr sz="1400"/>
            </a:lvl5pPr>
            <a:lvl6pPr algn="l" rtl="0">
              <a:defRPr sz="1400"/>
            </a:lvl6pPr>
            <a:lvl7pPr algn="l" rtl="0">
              <a:defRPr sz="1400"/>
            </a:lvl7pPr>
            <a:lvl8pPr algn="l" rtl="0">
              <a:defRPr sz="1400"/>
            </a:lvl8pPr>
            <a:lvl9pPr algn="l" rtl="0">
              <a:defRPr sz="1400"/>
            </a:lvl9pPr>
          </a:lstStyle>
          <a:p>
            <a:pPr lvl="0" rtl="0"/>
            <a:r>
              <a:rPr lang="nl-NL" noProof="0"/>
              <a:t>Klikken om de tekststijl van het model te bewerken</a:t>
            </a:r>
          </a:p>
          <a:p>
            <a:pPr lvl="1" rtl="0"/>
            <a:r>
              <a:rPr lang="nl-NL" noProof="0"/>
              <a:t>Tweede niveau</a:t>
            </a:r>
          </a:p>
          <a:p>
            <a:pPr lvl="2" rtl="0"/>
            <a:r>
              <a:rPr lang="nl-NL" noProof="0"/>
              <a:t>Derde niveau</a:t>
            </a:r>
          </a:p>
          <a:p>
            <a:pPr lvl="3" rtl="0"/>
            <a:r>
              <a:rPr lang="nl-NL" noProof="0"/>
              <a:t>Vierde niveau</a:t>
            </a:r>
          </a:p>
          <a:p>
            <a:pPr lvl="4" rtl="0"/>
            <a:r>
              <a:rPr lang="nl-NL" noProof="0"/>
              <a:t>Vijfde niveau</a:t>
            </a:r>
            <a:endParaRPr lang="nl-NL" noProof="0" dirty="0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algn="r">
              <a:defRPr/>
            </a:lvl1pPr>
          </a:lstStyle>
          <a:p>
            <a:fld id="{20402880-96F8-4F94-A955-F9215176AD52}" type="datetime1">
              <a:rPr lang="nl-NL" smtClean="0"/>
              <a:pPr/>
              <a:t>10-6-2022</a:t>
            </a:fld>
            <a:endParaRPr lang="nl-NL" dirty="0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nl-NL" noProof="0" dirty="0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nl-NL" noProof="0" smtClean="0"/>
              <a:t>‹nr.›</a:t>
            </a:fld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nl-NL" noProof="0"/>
              <a:t>Klik om stijl te bewerken</a:t>
            </a:r>
            <a:endParaRPr lang="nl-NL" noProof="0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algn="r">
              <a:defRPr/>
            </a:lvl1pPr>
          </a:lstStyle>
          <a:p>
            <a:fld id="{255EB0FD-47DA-40E7-A305-67F639331154}" type="datetime1">
              <a:rPr lang="nl-NL" smtClean="0"/>
              <a:pPr/>
              <a:t>10-6-2022</a:t>
            </a:fld>
            <a:endParaRPr lang="nl-NL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nl-NL" noProof="0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nl-NL" noProof="0" smtClean="0"/>
              <a:t>‹nr.›</a:t>
            </a:fld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algn="r">
              <a:defRPr/>
            </a:lvl1pPr>
          </a:lstStyle>
          <a:p>
            <a:fld id="{E5F0F39A-8BA8-4F9C-85EF-05B4A43CF058}" type="datetime1">
              <a:rPr lang="nl-NL" smtClean="0"/>
              <a:pPr/>
              <a:t>10-6-2022</a:t>
            </a:fld>
            <a:endParaRPr lang="nl-NL" dirty="0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nl-NL" noProof="0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nl-NL" noProof="0" smtClean="0"/>
              <a:t>‹nr.›</a:t>
            </a:fld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002587" y="1600200"/>
            <a:ext cx="3122613" cy="1828800"/>
          </a:xfrm>
        </p:spPr>
        <p:txBody>
          <a:bodyPr rtlCol="0" anchor="b">
            <a:normAutofit/>
          </a:bodyPr>
          <a:lstStyle>
            <a:lvl1pPr algn="l" rtl="0">
              <a:defRPr sz="3400"/>
            </a:lvl1pPr>
          </a:lstStyle>
          <a:p>
            <a:pPr rtl="0"/>
            <a:r>
              <a:rPr lang="nl-NL" noProof="0"/>
              <a:t>Klik om stijl te bewerken</a:t>
            </a:r>
            <a:endParaRPr lang="nl-NL" noProof="0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760412" y="762000"/>
            <a:ext cx="6400800" cy="5334000"/>
          </a:xfrm>
        </p:spPr>
        <p:txBody>
          <a:bodyPr rtlCol="0">
            <a:normAutofit/>
          </a:bodyPr>
          <a:lstStyle>
            <a:lvl1pPr algn="l" rtl="0">
              <a:defRPr sz="2000"/>
            </a:lvl1pPr>
            <a:lvl2pPr algn="l" rtl="0">
              <a:defRPr sz="1800"/>
            </a:lvl2pPr>
            <a:lvl3pPr algn="l" rtl="0">
              <a:defRPr sz="1600"/>
            </a:lvl3pPr>
            <a:lvl4pPr algn="l" rtl="0">
              <a:defRPr sz="1400"/>
            </a:lvl4pPr>
            <a:lvl5pPr algn="l" rtl="0">
              <a:defRPr sz="1400"/>
            </a:lvl5pPr>
            <a:lvl6pPr algn="l" rtl="0">
              <a:defRPr sz="1400"/>
            </a:lvl6pPr>
            <a:lvl7pPr algn="l" rtl="0">
              <a:defRPr sz="1400"/>
            </a:lvl7pPr>
            <a:lvl8pPr algn="l" rtl="0">
              <a:defRPr sz="1400"/>
            </a:lvl8pPr>
            <a:lvl9pPr algn="l" rtl="0">
              <a:defRPr sz="1400"/>
            </a:lvl9pPr>
          </a:lstStyle>
          <a:p>
            <a:pPr lvl="0" rtl="0"/>
            <a:r>
              <a:rPr lang="nl-NL" noProof="0"/>
              <a:t>Klikken om de tekststijl van het model te bewerken</a:t>
            </a:r>
          </a:p>
          <a:p>
            <a:pPr lvl="1" rtl="0"/>
            <a:r>
              <a:rPr lang="nl-NL" noProof="0"/>
              <a:t>Tweede niveau</a:t>
            </a:r>
          </a:p>
          <a:p>
            <a:pPr lvl="2" rtl="0"/>
            <a:r>
              <a:rPr lang="nl-NL" noProof="0"/>
              <a:t>Derde niveau</a:t>
            </a:r>
          </a:p>
          <a:p>
            <a:pPr lvl="3" rtl="0"/>
            <a:r>
              <a:rPr lang="nl-NL" noProof="0"/>
              <a:t>Vierde niveau</a:t>
            </a:r>
          </a:p>
          <a:p>
            <a:pPr lvl="4" rtl="0"/>
            <a:r>
              <a:rPr lang="nl-NL" noProof="0"/>
              <a:t>Vijfde niveau</a:t>
            </a:r>
            <a:endParaRPr lang="nl-NL" noProof="0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001039" y="3429000"/>
            <a:ext cx="3124161" cy="1828800"/>
          </a:xfrm>
        </p:spPr>
        <p:txBody>
          <a:bodyPr rtlCol="0"/>
          <a:lstStyle>
            <a:lvl1pPr marL="0" indent="0" algn="l" rtl="0">
              <a:spcBef>
                <a:spcPts val="0"/>
              </a:spcBef>
              <a:buNone/>
              <a:defRPr sz="1600"/>
            </a:lvl1pPr>
            <a:lvl2pPr marL="457200" indent="0" algn="l" rtl="0">
              <a:buNone/>
              <a:defRPr sz="1400"/>
            </a:lvl2pPr>
            <a:lvl3pPr marL="914400" indent="0" algn="l" rtl="0">
              <a:buNone/>
              <a:defRPr sz="1200"/>
            </a:lvl3pPr>
            <a:lvl4pPr marL="1371600" indent="0" algn="l" rtl="0">
              <a:buNone/>
              <a:defRPr sz="1000"/>
            </a:lvl4pPr>
            <a:lvl5pPr marL="1828800" indent="0" algn="l" rtl="0">
              <a:buNone/>
              <a:defRPr sz="1000"/>
            </a:lvl5pPr>
            <a:lvl6pPr marL="2286000" indent="0" algn="l" rtl="0">
              <a:buNone/>
              <a:defRPr sz="1000"/>
            </a:lvl6pPr>
            <a:lvl7pPr marL="2743200" indent="0" algn="l" rtl="0">
              <a:buNone/>
              <a:defRPr sz="1000"/>
            </a:lvl7pPr>
            <a:lvl8pPr marL="3200400" indent="0" algn="l" rtl="0">
              <a:buNone/>
              <a:defRPr sz="1000"/>
            </a:lvl8pPr>
            <a:lvl9pPr marL="3657600" indent="0" algn="l" rtl="0">
              <a:buNone/>
              <a:defRPr sz="1000"/>
            </a:lvl9pPr>
          </a:lstStyle>
          <a:p>
            <a:pPr lvl="0" rtl="0"/>
            <a:r>
              <a:rPr lang="nl-NL" noProof="0"/>
              <a:t>Klikken om de tekststijl van het model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algn="r">
              <a:defRPr/>
            </a:lvl1pPr>
          </a:lstStyle>
          <a:p>
            <a:fld id="{0E42ED7D-C94C-441E-963A-14586BD6F3D3}" type="datetime1">
              <a:rPr lang="nl-NL" smtClean="0"/>
              <a:pPr/>
              <a:t>10-6-2022</a:t>
            </a:fld>
            <a:endParaRPr lang="nl-NL" dirty="0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nl-NL" noProof="0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nl-NL" noProof="0" smtClean="0"/>
              <a:t>‹nr.›</a:t>
            </a:fld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hoek 7"/>
          <p:cNvSpPr/>
          <p:nvPr userDrawn="1"/>
        </p:nvSpPr>
        <p:spPr bwMode="blackWhite">
          <a:xfrm>
            <a:off x="644091" y="640080"/>
            <a:ext cx="6675120" cy="5577840"/>
          </a:xfrm>
          <a:prstGeom prst="rect">
            <a:avLst/>
          </a:prstGeom>
          <a:solidFill>
            <a:srgbClr val="000000"/>
          </a:solidFill>
          <a:ln w="101600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nl-NL" sz="1600" noProof="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997952" y="1600200"/>
            <a:ext cx="3127248" cy="1828800"/>
          </a:xfrm>
        </p:spPr>
        <p:txBody>
          <a:bodyPr rtlCol="0" anchor="b">
            <a:normAutofit/>
          </a:bodyPr>
          <a:lstStyle>
            <a:lvl1pPr algn="l" rtl="0">
              <a:defRPr sz="3400"/>
            </a:lvl1pPr>
          </a:lstStyle>
          <a:p>
            <a:pPr rtl="0"/>
            <a:r>
              <a:rPr lang="nl-NL" noProof="0"/>
              <a:t>Klik om stijl te bewerken</a:t>
            </a:r>
            <a:endParaRPr lang="nl-NL" noProof="0" dirty="0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781251" y="777240"/>
            <a:ext cx="6400800" cy="5303520"/>
          </a:xfrm>
        </p:spPr>
        <p:txBody>
          <a:bodyPr tIns="457200" rtlCol="0">
            <a:normAutofit/>
          </a:bodyPr>
          <a:lstStyle>
            <a:lvl1pPr marL="0" indent="0" algn="ctr" rtl="0">
              <a:buNone/>
              <a:defRPr sz="2000"/>
            </a:lvl1pPr>
            <a:lvl2pPr marL="457200" indent="0" algn="l" rtl="0">
              <a:buNone/>
              <a:defRPr sz="2800"/>
            </a:lvl2pPr>
            <a:lvl3pPr marL="914400" indent="0" algn="l" rtl="0">
              <a:buNone/>
              <a:defRPr sz="2400"/>
            </a:lvl3pPr>
            <a:lvl4pPr marL="1371600" indent="0" algn="l" rtl="0">
              <a:buNone/>
              <a:defRPr sz="2000"/>
            </a:lvl4pPr>
            <a:lvl5pPr marL="1828800" indent="0" algn="l" rtl="0">
              <a:buNone/>
              <a:defRPr sz="2000"/>
            </a:lvl5pPr>
            <a:lvl6pPr marL="2286000" indent="0" algn="l" rtl="0">
              <a:buNone/>
              <a:defRPr sz="2000"/>
            </a:lvl6pPr>
            <a:lvl7pPr marL="2743200" indent="0" algn="l" rtl="0">
              <a:buNone/>
              <a:defRPr sz="2000"/>
            </a:lvl7pPr>
            <a:lvl8pPr marL="3200400" indent="0" algn="l" rtl="0">
              <a:buNone/>
              <a:defRPr sz="2000"/>
            </a:lvl8pPr>
            <a:lvl9pPr marL="3657600" indent="0" algn="l" rtl="0">
              <a:buNone/>
              <a:defRPr sz="2000"/>
            </a:lvl9pPr>
          </a:lstStyle>
          <a:p>
            <a:pPr rtl="0"/>
            <a:r>
              <a:rPr lang="nl-NL" noProof="0"/>
              <a:t>Klik op het pictogram als u een afbeelding wilt toevoegen</a:t>
            </a:r>
            <a:endParaRPr lang="nl-NL" noProof="0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7997952" y="3429000"/>
            <a:ext cx="3127248" cy="1828800"/>
          </a:xfrm>
        </p:spPr>
        <p:txBody>
          <a:bodyPr rtlCol="0"/>
          <a:lstStyle>
            <a:lvl1pPr marL="0" indent="0" algn="l" rtl="0">
              <a:spcBef>
                <a:spcPts val="0"/>
              </a:spcBef>
              <a:buNone/>
              <a:defRPr sz="1600"/>
            </a:lvl1pPr>
            <a:lvl2pPr marL="457200" indent="0" algn="l" rtl="0">
              <a:buNone/>
              <a:defRPr sz="1400"/>
            </a:lvl2pPr>
            <a:lvl3pPr marL="914400" indent="0" algn="l" rtl="0">
              <a:buNone/>
              <a:defRPr sz="1200"/>
            </a:lvl3pPr>
            <a:lvl4pPr marL="1371600" indent="0" algn="l" rtl="0">
              <a:buNone/>
              <a:defRPr sz="1000"/>
            </a:lvl4pPr>
            <a:lvl5pPr marL="1828800" indent="0" algn="l" rtl="0">
              <a:buNone/>
              <a:defRPr sz="1000"/>
            </a:lvl5pPr>
            <a:lvl6pPr marL="2286000" indent="0" algn="l" rtl="0">
              <a:buNone/>
              <a:defRPr sz="1000"/>
            </a:lvl6pPr>
            <a:lvl7pPr marL="2743200" indent="0" algn="l" rtl="0">
              <a:buNone/>
              <a:defRPr sz="1000"/>
            </a:lvl7pPr>
            <a:lvl8pPr marL="3200400" indent="0" algn="l" rtl="0">
              <a:buNone/>
              <a:defRPr sz="1000"/>
            </a:lvl8pPr>
            <a:lvl9pPr marL="3657600" indent="0" algn="l" rtl="0">
              <a:buNone/>
              <a:defRPr sz="1000"/>
            </a:lvl9pPr>
          </a:lstStyle>
          <a:p>
            <a:pPr lvl="0" rtl="0"/>
            <a:r>
              <a:rPr lang="nl-NL" noProof="0"/>
              <a:t>Klikken om de tekststijl van het model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algn="r">
              <a:defRPr/>
            </a:lvl1pPr>
          </a:lstStyle>
          <a:p>
            <a:fld id="{49688AE3-6598-403F-B5CE-398E7CD30E44}" type="datetime1">
              <a:rPr lang="nl-NL" smtClean="0"/>
              <a:pPr/>
              <a:t>10-6-2022</a:t>
            </a:fld>
            <a:endParaRPr lang="nl-NL" dirty="0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nl-NL" noProof="0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nl-NL" noProof="0" smtClean="0"/>
              <a:t>‹nr.›</a:t>
            </a:fld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9772497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1524000" y="457200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nl-NL" noProof="0" dirty="0"/>
              <a:t>Klik om de titelstijl van het model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1524000" y="1828800"/>
            <a:ext cx="9144000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nl-NL" noProof="0" dirty="0"/>
              <a:t>Klik om de tekststijlen van het model te bewerken</a:t>
            </a:r>
          </a:p>
          <a:p>
            <a:pPr lvl="1" rtl="0"/>
            <a:r>
              <a:rPr lang="nl-NL" noProof="0" dirty="0"/>
              <a:t>Tweede niveau</a:t>
            </a:r>
          </a:p>
          <a:p>
            <a:pPr lvl="2" rtl="0"/>
            <a:r>
              <a:rPr lang="nl-NL" noProof="0" dirty="0"/>
              <a:t>Derde niveau</a:t>
            </a:r>
          </a:p>
          <a:p>
            <a:pPr lvl="3" rtl="0"/>
            <a:r>
              <a:rPr lang="nl-NL" noProof="0" dirty="0"/>
              <a:t>Vierde niveau</a:t>
            </a:r>
          </a:p>
          <a:p>
            <a:pPr lvl="4" rtl="0"/>
            <a:r>
              <a:rPr lang="nl-NL" noProof="0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8610600" y="6362700"/>
            <a:ext cx="990600" cy="2571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rtl="0">
              <a:defRPr sz="800">
                <a:solidFill>
                  <a:schemeClr val="tx1">
                    <a:lumMod val="85000"/>
                  </a:schemeClr>
                </a:solidFill>
              </a:defRPr>
            </a:lvl1pPr>
          </a:lstStyle>
          <a:p>
            <a:pPr algn="r"/>
            <a:fld id="{5AB11C0F-B5BD-4E8E-87F1-E5DC9DB8DE48}" type="datetime1">
              <a:rPr lang="nl-NL" smtClean="0"/>
              <a:pPr algn="r"/>
              <a:t>10-6-2022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1524000" y="6362700"/>
            <a:ext cx="6881553" cy="2571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rtl="0">
              <a:defRPr sz="800">
                <a:solidFill>
                  <a:schemeClr val="tx1">
                    <a:lumMod val="85000"/>
                  </a:schemeClr>
                </a:solidFill>
              </a:defRPr>
            </a:lvl1pPr>
          </a:lstStyle>
          <a:p>
            <a:pPr rtl="0"/>
            <a:endParaRPr lang="nl-NL" noProof="0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9829800" y="6362700"/>
            <a:ext cx="838200" cy="2571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rtl="0">
              <a:defRPr sz="800">
                <a:solidFill>
                  <a:schemeClr val="tx1">
                    <a:lumMod val="85000"/>
                  </a:schemeClr>
                </a:solidFill>
              </a:defRPr>
            </a:lvl1pPr>
          </a:lstStyle>
          <a:p>
            <a:fld id="{E31375A4-56A4-47D6-9801-1991572033F7}" type="slidenum">
              <a:rPr lang="nl-NL" smtClean="0"/>
              <a:pPr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Font typeface="Arial" pitchFamily="34" charset="0"/>
        <a:buChar char="•"/>
        <a:defRPr sz="20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1pPr>
      <a:lvl2pPr marL="59436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itchFamily="34" charset="0"/>
        <a:buChar char="•"/>
        <a:defRPr sz="18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3pPr>
      <a:lvl4pPr marL="12344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4pPr>
      <a:lvl5pPr marL="150876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5pPr>
      <a:lvl6pPr marL="178308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33172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6060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jfif"/><Relationship Id="rId4" Type="http://schemas.openxmlformats.org/officeDocument/2006/relationships/image" Target="../media/image25.jfi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alphaModFix amt="58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495600" y="4005064"/>
            <a:ext cx="10297144" cy="1279317"/>
          </a:xfrm>
          <a:noFill/>
        </p:spPr>
        <p:txBody>
          <a:bodyPr rtlCol="0">
            <a:normAutofit fontScale="90000"/>
          </a:bodyPr>
          <a:lstStyle/>
          <a:p>
            <a:pPr rtl="0"/>
            <a:r>
              <a:rPr lang="nl-NL" dirty="0" err="1">
                <a:solidFill>
                  <a:schemeClr val="tx2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Designing</a:t>
            </a:r>
            <a:r>
              <a:rPr lang="nl-NL" dirty="0">
                <a:solidFill>
                  <a:schemeClr val="tx2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 soldering station</a:t>
            </a:r>
            <a:br>
              <a:rPr lang="nl-NL" dirty="0">
                <a:solidFill>
                  <a:schemeClr val="tx2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nl-NL" sz="3100" dirty="0">
                <a:solidFill>
                  <a:schemeClr val="tx2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Tim Boghe</a:t>
            </a:r>
            <a:br>
              <a:rPr lang="nl-NL" sz="3100" dirty="0">
                <a:solidFill>
                  <a:schemeClr val="tx2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nl-NL" sz="3100" dirty="0">
                <a:solidFill>
                  <a:schemeClr val="tx2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Klas 1EAI - C</a:t>
            </a:r>
          </a:p>
        </p:txBody>
      </p:sp>
      <p:sp>
        <p:nvSpPr>
          <p:cNvPr id="3" name="Rechthoek: afgeronde hoeken 2">
            <a:extLst>
              <a:ext uri="{FF2B5EF4-FFF2-40B4-BE49-F238E27FC236}">
                <a16:creationId xmlns:a16="http://schemas.microsoft.com/office/drawing/2014/main" id="{408EEEED-5BAF-12A0-6148-93D78097D5B5}"/>
              </a:ext>
            </a:extLst>
          </p:cNvPr>
          <p:cNvSpPr/>
          <p:nvPr/>
        </p:nvSpPr>
        <p:spPr>
          <a:xfrm>
            <a:off x="11496599" y="6021288"/>
            <a:ext cx="517973" cy="751106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3200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42453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  <a:alpha val="50000"/>
              </a:schemeClr>
            </a:gs>
            <a:gs pos="0">
              <a:schemeClr val="accent1">
                <a:lumMod val="45000"/>
                <a:lumOff val="55000"/>
              </a:schemeClr>
            </a:gs>
            <a:gs pos="0">
              <a:schemeClr val="accent1">
                <a:lumMod val="45000"/>
                <a:lumOff val="55000"/>
              </a:schemeClr>
            </a:gs>
            <a:gs pos="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2"/>
          <p:cNvSpPr>
            <a:spLocks noGrp="1"/>
          </p:cNvSpPr>
          <p:nvPr>
            <p:ph type="title"/>
          </p:nvPr>
        </p:nvSpPr>
        <p:spPr>
          <a:gradFill>
            <a:gsLst>
              <a:gs pos="0">
                <a:schemeClr val="tx2"/>
              </a:gs>
              <a:gs pos="0">
                <a:schemeClr val="accent1">
                  <a:lumMod val="45000"/>
                  <a:lumOff val="55000"/>
                </a:schemeClr>
              </a:gs>
              <a:gs pos="0">
                <a:schemeClr val="accent1">
                  <a:lumMod val="45000"/>
                  <a:lumOff val="55000"/>
                </a:schemeClr>
              </a:gs>
              <a:gs pos="0">
                <a:schemeClr val="tx2"/>
              </a:gs>
            </a:gsLst>
            <a:lin ang="5400000" scaled="1"/>
          </a:gradFill>
        </p:spPr>
        <p:txBody>
          <a:bodyPr rtlCol="0">
            <a:normAutofit/>
          </a:bodyPr>
          <a:lstStyle/>
          <a:p>
            <a:pPr rtl="0"/>
            <a:r>
              <a:rPr lang="nl-NL" sz="4900" u="sng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Methods</a:t>
            </a:r>
            <a:endParaRPr lang="nl-NL" sz="4900" u="sng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Tijdelijke aanduiding voor inhoud 13"/>
          <p:cNvSpPr>
            <a:spLocks noGrp="1"/>
          </p:cNvSpPr>
          <p:nvPr>
            <p:ph idx="1"/>
          </p:nvPr>
        </p:nvSpPr>
        <p:spPr>
          <a:xfrm>
            <a:off x="479376" y="1700808"/>
            <a:ext cx="9144000" cy="5472608"/>
          </a:xfrm>
          <a:noFill/>
        </p:spPr>
        <p:txBody>
          <a:bodyPr rtlCol="0">
            <a:normAutofit/>
          </a:bodyPr>
          <a:lstStyle/>
          <a:p>
            <a:pPr rtl="0">
              <a:buClrTx/>
              <a:buBlip>
                <a:blip r:embed="rId3"/>
              </a:buBlip>
            </a:pPr>
            <a:r>
              <a:rPr lang="nl-NL" sz="2800" dirty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 Step 4</a:t>
            </a:r>
          </a:p>
          <a:p>
            <a:pPr lvl="1">
              <a:buClrTx/>
              <a:buFont typeface="Wingdings" panose="05000000000000000000" pitchFamily="2" charset="2"/>
              <a:buChar char="Ø"/>
            </a:pPr>
            <a:r>
              <a:rPr lang="nl-NL" dirty="0" err="1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Checking</a:t>
            </a:r>
            <a:r>
              <a:rPr lang="nl-NL" dirty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 / </a:t>
            </a:r>
          </a:p>
          <a:p>
            <a:pPr marL="365760" lvl="1" indent="0">
              <a:buClrTx/>
              <a:buNone/>
            </a:pPr>
            <a:r>
              <a:rPr lang="nl-NL" dirty="0" err="1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correcting</a:t>
            </a:r>
            <a:r>
              <a:rPr lang="nl-NL" dirty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 </a:t>
            </a:r>
            <a:r>
              <a:rPr lang="nl-NL" dirty="0" err="1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errors</a:t>
            </a:r>
            <a:r>
              <a:rPr lang="nl-NL" dirty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 </a:t>
            </a:r>
            <a:r>
              <a:rPr lang="nl-NL" dirty="0" err="1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from</a:t>
            </a:r>
            <a:r>
              <a:rPr lang="nl-NL" dirty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 </a:t>
            </a:r>
            <a:r>
              <a:rPr lang="nl-NL" dirty="0" err="1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the</a:t>
            </a:r>
            <a:r>
              <a:rPr lang="nl-NL" dirty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 </a:t>
            </a:r>
            <a:r>
              <a:rPr lang="nl-NL" dirty="0" err="1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schemetic</a:t>
            </a:r>
            <a:endParaRPr lang="nl-NL" sz="2800" dirty="0">
              <a:solidFill>
                <a:schemeClr val="bg1"/>
              </a:solidFill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  <a:p>
            <a:pPr marL="228600" lvl="1">
              <a:spcBef>
                <a:spcPts val="1800"/>
              </a:spcBef>
              <a:buClrTx/>
              <a:buBlip>
                <a:blip r:embed="rId3"/>
              </a:buBlip>
            </a:pPr>
            <a:r>
              <a:rPr lang="nl-NL" sz="2800" dirty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 Step 5</a:t>
            </a:r>
          </a:p>
          <a:p>
            <a:pPr lvl="1">
              <a:buClrTx/>
              <a:buFont typeface="Wingdings" panose="05000000000000000000" pitchFamily="2" charset="2"/>
              <a:buChar char="Ø"/>
            </a:pPr>
            <a:r>
              <a:rPr lang="nl-NL" dirty="0" err="1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Create</a:t>
            </a:r>
            <a:r>
              <a:rPr lang="nl-NL" dirty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 PCB in </a:t>
            </a:r>
            <a:r>
              <a:rPr lang="nl-NL" dirty="0" err="1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Altium</a:t>
            </a:r>
            <a:endParaRPr lang="nl-NL" dirty="0">
              <a:solidFill>
                <a:schemeClr val="bg1"/>
              </a:solidFill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  <a:p>
            <a:pPr lvl="1">
              <a:buClrTx/>
              <a:buFont typeface="Wingdings" panose="05000000000000000000" pitchFamily="2" charset="2"/>
              <a:buChar char="Ø"/>
            </a:pPr>
            <a:r>
              <a:rPr lang="nl-NL" dirty="0" err="1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Components</a:t>
            </a:r>
            <a:r>
              <a:rPr lang="nl-NL" dirty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 on PCB</a:t>
            </a:r>
          </a:p>
          <a:p>
            <a:pPr lvl="1">
              <a:buClrTx/>
              <a:buFont typeface="Wingdings" panose="05000000000000000000" pitchFamily="2" charset="2"/>
              <a:buChar char="Ø"/>
            </a:pPr>
            <a:r>
              <a:rPr lang="nl-NL" dirty="0" err="1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Checking</a:t>
            </a:r>
            <a:r>
              <a:rPr lang="nl-NL" dirty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 </a:t>
            </a:r>
            <a:r>
              <a:rPr lang="nl-NL" dirty="0" err="1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footprints</a:t>
            </a:r>
            <a:endParaRPr lang="nl-NL" dirty="0">
              <a:solidFill>
                <a:schemeClr val="bg1"/>
              </a:solidFill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  <a:p>
            <a:pPr rtl="0">
              <a:buClrTx/>
              <a:buBlip>
                <a:blip r:embed="rId3"/>
              </a:buBlip>
            </a:pPr>
            <a:r>
              <a:rPr lang="nl-NL" sz="2800" dirty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 Step 6</a:t>
            </a:r>
          </a:p>
          <a:p>
            <a:pPr lvl="1">
              <a:buClrTx/>
              <a:buFont typeface="Wingdings" panose="05000000000000000000" pitchFamily="2" charset="2"/>
              <a:buChar char="Ø"/>
            </a:pPr>
            <a:r>
              <a:rPr lang="nl-NL" dirty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Auto route PCB or do </a:t>
            </a:r>
            <a:r>
              <a:rPr lang="nl-NL" dirty="0" err="1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it</a:t>
            </a:r>
            <a:r>
              <a:rPr lang="nl-NL" dirty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 </a:t>
            </a:r>
            <a:r>
              <a:rPr lang="nl-NL" dirty="0" err="1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yourself</a:t>
            </a:r>
            <a:endParaRPr lang="nl-NL" dirty="0">
              <a:solidFill>
                <a:schemeClr val="bg1"/>
              </a:solidFill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  <a:p>
            <a:pPr lvl="1">
              <a:buClrTx/>
              <a:buFont typeface="Wingdings" panose="05000000000000000000" pitchFamily="2" charset="2"/>
              <a:buChar char="Ø"/>
            </a:pPr>
            <a:r>
              <a:rPr lang="nl-NL" dirty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Re-</a:t>
            </a:r>
            <a:r>
              <a:rPr lang="nl-NL" dirty="0" err="1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adjust</a:t>
            </a:r>
            <a:r>
              <a:rPr lang="nl-NL" dirty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 routes</a:t>
            </a:r>
          </a:p>
          <a:p>
            <a:pPr lvl="1">
              <a:buClrTx/>
              <a:buFont typeface="Wingdings" panose="05000000000000000000" pitchFamily="2" charset="2"/>
              <a:buChar char="Ø"/>
            </a:pPr>
            <a:r>
              <a:rPr lang="nl-NL" dirty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Check </a:t>
            </a:r>
            <a:r>
              <a:rPr lang="nl-NL" dirty="0" err="1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errors</a:t>
            </a:r>
            <a:r>
              <a:rPr lang="nl-NL" dirty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 on </a:t>
            </a:r>
            <a:r>
              <a:rPr lang="nl-NL" dirty="0" err="1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the</a:t>
            </a:r>
            <a:r>
              <a:rPr lang="nl-NL" dirty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 PCB</a:t>
            </a:r>
          </a:p>
          <a:p>
            <a:pPr marL="0" indent="0" rtl="0">
              <a:buClrTx/>
              <a:buNone/>
            </a:pPr>
            <a:endParaRPr lang="nl-NL" sz="2800" dirty="0">
              <a:solidFill>
                <a:schemeClr val="bg1"/>
              </a:solidFill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  <a:p>
            <a:pPr marL="365760" lvl="1" indent="0">
              <a:buClrTx/>
              <a:buNone/>
            </a:pPr>
            <a:endParaRPr lang="nl-NL" sz="2800" dirty="0">
              <a:solidFill>
                <a:schemeClr val="bg1"/>
              </a:solidFill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  <a:p>
            <a:pPr marL="0" indent="0" rtl="0">
              <a:buClrTx/>
              <a:buNone/>
            </a:pPr>
            <a:endParaRPr lang="nl-NL" sz="2800" dirty="0">
              <a:solidFill>
                <a:schemeClr val="bg1"/>
              </a:solidFill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  <a:p>
            <a:pPr marL="0" indent="0" rtl="0">
              <a:buClrTx/>
              <a:buNone/>
            </a:pPr>
            <a:endParaRPr lang="nl-NL" sz="3200" dirty="0">
              <a:solidFill>
                <a:schemeClr val="bg1"/>
              </a:solidFill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96CE0FB4-CAB6-9FF4-928E-486FA67E9D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1864" y="1196752"/>
            <a:ext cx="6993016" cy="4608512"/>
          </a:xfrm>
          <a:prstGeom prst="rect">
            <a:avLst/>
          </a:prstGeom>
        </p:spPr>
      </p:pic>
      <p:sp>
        <p:nvSpPr>
          <p:cNvPr id="5" name="Rechthoek: afgeronde hoeken 4">
            <a:extLst>
              <a:ext uri="{FF2B5EF4-FFF2-40B4-BE49-F238E27FC236}">
                <a16:creationId xmlns:a16="http://schemas.microsoft.com/office/drawing/2014/main" id="{F27222C2-D15A-C343-6B54-B6C9431A1766}"/>
              </a:ext>
            </a:extLst>
          </p:cNvPr>
          <p:cNvSpPr/>
          <p:nvPr/>
        </p:nvSpPr>
        <p:spPr>
          <a:xfrm>
            <a:off x="11352585" y="6021288"/>
            <a:ext cx="661988" cy="751106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3200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3858532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  <a:alpha val="50000"/>
              </a:schemeClr>
            </a:gs>
            <a:gs pos="0">
              <a:schemeClr val="accent1">
                <a:lumMod val="45000"/>
                <a:lumOff val="55000"/>
              </a:schemeClr>
            </a:gs>
            <a:gs pos="0">
              <a:schemeClr val="accent1">
                <a:lumMod val="45000"/>
                <a:lumOff val="55000"/>
              </a:schemeClr>
            </a:gs>
            <a:gs pos="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2"/>
          <p:cNvSpPr>
            <a:spLocks noGrp="1"/>
          </p:cNvSpPr>
          <p:nvPr>
            <p:ph type="title"/>
          </p:nvPr>
        </p:nvSpPr>
        <p:spPr>
          <a:xfrm>
            <a:off x="1415480" y="116632"/>
            <a:ext cx="9144000" cy="1143000"/>
          </a:xfrm>
          <a:gradFill>
            <a:gsLst>
              <a:gs pos="0">
                <a:schemeClr val="tx2"/>
              </a:gs>
              <a:gs pos="0">
                <a:schemeClr val="accent1">
                  <a:lumMod val="45000"/>
                  <a:lumOff val="55000"/>
                </a:schemeClr>
              </a:gs>
              <a:gs pos="0">
                <a:schemeClr val="accent1">
                  <a:lumMod val="45000"/>
                  <a:lumOff val="55000"/>
                </a:schemeClr>
              </a:gs>
              <a:gs pos="0">
                <a:schemeClr val="tx2"/>
              </a:gs>
            </a:gsLst>
            <a:lin ang="5400000" scaled="1"/>
          </a:gradFill>
        </p:spPr>
        <p:txBody>
          <a:bodyPr rtlCol="0">
            <a:normAutofit/>
          </a:bodyPr>
          <a:lstStyle/>
          <a:p>
            <a:pPr rtl="0"/>
            <a:r>
              <a:rPr lang="nl-NL" sz="4900" u="sng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Methods</a:t>
            </a:r>
            <a:endParaRPr lang="nl-NL" sz="4900" u="sng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Tijdelijke aanduiding voor inhoud 13"/>
          <p:cNvSpPr>
            <a:spLocks noGrp="1"/>
          </p:cNvSpPr>
          <p:nvPr>
            <p:ph idx="1"/>
          </p:nvPr>
        </p:nvSpPr>
        <p:spPr>
          <a:xfrm>
            <a:off x="623392" y="1259632"/>
            <a:ext cx="9144000" cy="5472608"/>
          </a:xfrm>
          <a:noFill/>
        </p:spPr>
        <p:txBody>
          <a:bodyPr rtlCol="0">
            <a:normAutofit/>
          </a:bodyPr>
          <a:lstStyle/>
          <a:p>
            <a:pPr rtl="0">
              <a:buClrTx/>
              <a:buBlip>
                <a:blip r:embed="rId3"/>
              </a:buBlip>
            </a:pPr>
            <a:r>
              <a:rPr lang="nl-NL" sz="2800" dirty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 Step 7</a:t>
            </a:r>
          </a:p>
          <a:p>
            <a:pPr lvl="1">
              <a:buClrTx/>
              <a:buFont typeface="Wingdings" panose="05000000000000000000" pitchFamily="2" charset="2"/>
              <a:buChar char="Ø"/>
            </a:pPr>
            <a:r>
              <a:rPr lang="nl-NL" dirty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Order </a:t>
            </a:r>
            <a:r>
              <a:rPr lang="nl-NL" dirty="0" err="1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components</a:t>
            </a:r>
            <a:r>
              <a:rPr lang="nl-NL" dirty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 </a:t>
            </a:r>
            <a:endParaRPr lang="nl-NL" sz="2800" dirty="0">
              <a:solidFill>
                <a:schemeClr val="bg1"/>
              </a:solidFill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  <a:p>
            <a:pPr marL="228600" lvl="1">
              <a:spcBef>
                <a:spcPts val="1800"/>
              </a:spcBef>
              <a:buClrTx/>
              <a:buBlip>
                <a:blip r:embed="rId3"/>
              </a:buBlip>
            </a:pPr>
            <a:r>
              <a:rPr lang="nl-NL" sz="2800" dirty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 Step 8</a:t>
            </a:r>
          </a:p>
          <a:p>
            <a:pPr lvl="1">
              <a:buClrTx/>
              <a:buFont typeface="Wingdings" panose="05000000000000000000" pitchFamily="2" charset="2"/>
              <a:buChar char="Ø"/>
            </a:pPr>
            <a:r>
              <a:rPr lang="nl-NL" dirty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Sent </a:t>
            </a:r>
            <a:r>
              <a:rPr lang="nl-NL" dirty="0" err="1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the</a:t>
            </a:r>
            <a:r>
              <a:rPr lang="nl-NL" dirty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 design </a:t>
            </a:r>
            <a:r>
              <a:rPr lang="nl-NL" dirty="0" err="1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to</a:t>
            </a:r>
            <a:r>
              <a:rPr lang="nl-NL" dirty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 JLCPCB </a:t>
            </a:r>
          </a:p>
          <a:p>
            <a:pPr marL="228600" lvl="1">
              <a:spcBef>
                <a:spcPts val="1800"/>
              </a:spcBef>
              <a:buClrTx/>
              <a:buBlip>
                <a:blip r:embed="rId3"/>
              </a:buBlip>
            </a:pPr>
            <a:r>
              <a:rPr lang="nl-NL" sz="2800" dirty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Step 9</a:t>
            </a:r>
          </a:p>
          <a:p>
            <a:pPr lvl="1">
              <a:buClrTx/>
              <a:buFont typeface="Wingdings" panose="05000000000000000000" pitchFamily="2" charset="2"/>
              <a:buChar char="Ø"/>
            </a:pPr>
            <a:r>
              <a:rPr lang="nl-NL" dirty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Design case </a:t>
            </a:r>
            <a:r>
              <a:rPr lang="nl-NL" dirty="0" err="1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for</a:t>
            </a:r>
            <a:r>
              <a:rPr lang="nl-NL" dirty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 soldering station</a:t>
            </a:r>
          </a:p>
          <a:p>
            <a:pPr lvl="1">
              <a:buClrTx/>
              <a:buFont typeface="Wingdings" panose="05000000000000000000" pitchFamily="2" charset="2"/>
              <a:buChar char="Ø"/>
            </a:pPr>
            <a:r>
              <a:rPr lang="nl-NL" dirty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Keep room </a:t>
            </a:r>
            <a:r>
              <a:rPr lang="nl-NL" dirty="0" err="1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for</a:t>
            </a:r>
            <a:r>
              <a:rPr lang="nl-NL" dirty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 </a:t>
            </a:r>
            <a:r>
              <a:rPr lang="nl-NL" dirty="0" err="1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other</a:t>
            </a:r>
            <a:r>
              <a:rPr lang="nl-NL" dirty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 </a:t>
            </a:r>
            <a:r>
              <a:rPr lang="nl-NL" dirty="0" err="1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components</a:t>
            </a:r>
            <a:endParaRPr lang="nl-NL" dirty="0">
              <a:solidFill>
                <a:schemeClr val="bg1"/>
              </a:solidFill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  <a:p>
            <a:pPr marL="228600" lvl="1">
              <a:spcBef>
                <a:spcPts val="1800"/>
              </a:spcBef>
              <a:buClrTx/>
              <a:buBlip>
                <a:blip r:embed="rId3"/>
              </a:buBlip>
            </a:pPr>
            <a:r>
              <a:rPr lang="nl-NL" sz="2800" dirty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Step 10</a:t>
            </a:r>
          </a:p>
          <a:p>
            <a:pPr lvl="1">
              <a:lnSpc>
                <a:spcPct val="100000"/>
              </a:lnSpc>
              <a:buClrTx/>
              <a:buFont typeface="Wingdings" panose="05000000000000000000" pitchFamily="2" charset="2"/>
              <a:buChar char="Ø"/>
            </a:pPr>
            <a:r>
              <a:rPr lang="nl-NL" dirty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PCB </a:t>
            </a:r>
            <a:r>
              <a:rPr lang="nl-NL" dirty="0" err="1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delivered</a:t>
            </a:r>
            <a:endParaRPr lang="nl-NL" dirty="0">
              <a:solidFill>
                <a:schemeClr val="bg1"/>
              </a:solidFill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  <a:p>
            <a:pPr lvl="1">
              <a:lnSpc>
                <a:spcPct val="100000"/>
              </a:lnSpc>
              <a:buClrTx/>
              <a:buFont typeface="Wingdings" panose="05000000000000000000" pitchFamily="2" charset="2"/>
              <a:buChar char="Ø"/>
            </a:pPr>
            <a:r>
              <a:rPr lang="nl-NL" dirty="0" err="1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Place</a:t>
            </a:r>
            <a:r>
              <a:rPr lang="nl-NL" dirty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 </a:t>
            </a:r>
            <a:r>
              <a:rPr lang="nl-NL" dirty="0" err="1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components</a:t>
            </a:r>
            <a:r>
              <a:rPr lang="nl-NL" dirty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 on PCB</a:t>
            </a:r>
          </a:p>
          <a:p>
            <a:pPr lvl="1">
              <a:lnSpc>
                <a:spcPct val="100000"/>
              </a:lnSpc>
              <a:buClrTx/>
              <a:buFont typeface="Wingdings" panose="05000000000000000000" pitchFamily="2" charset="2"/>
              <a:buChar char="Ø"/>
            </a:pPr>
            <a:r>
              <a:rPr lang="nl-NL" dirty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Test PCB</a:t>
            </a:r>
          </a:p>
          <a:p>
            <a:pPr marL="457200" lvl="1" indent="-457200">
              <a:spcBef>
                <a:spcPts val="1800"/>
              </a:spcBef>
              <a:buClrTx/>
              <a:buFont typeface="Wingdings" panose="05000000000000000000" pitchFamily="2" charset="2"/>
              <a:buChar char="Ø"/>
            </a:pPr>
            <a:endParaRPr lang="nl-NL" sz="2800" dirty="0">
              <a:solidFill>
                <a:schemeClr val="bg1"/>
              </a:solidFill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  <a:p>
            <a:pPr marL="365760" lvl="1" indent="0">
              <a:buClrTx/>
              <a:buNone/>
            </a:pPr>
            <a:endParaRPr lang="nl-NL" dirty="0">
              <a:solidFill>
                <a:schemeClr val="bg1"/>
              </a:solidFill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  <a:p>
            <a:pPr marL="0" indent="0" rtl="0">
              <a:buClrTx/>
              <a:buNone/>
            </a:pPr>
            <a:endParaRPr lang="nl-NL" sz="2800" dirty="0">
              <a:solidFill>
                <a:schemeClr val="bg1"/>
              </a:solidFill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  <a:p>
            <a:pPr marL="365760" lvl="1" indent="0">
              <a:buClrTx/>
              <a:buNone/>
            </a:pPr>
            <a:endParaRPr lang="nl-NL" sz="2800" dirty="0">
              <a:solidFill>
                <a:schemeClr val="bg1"/>
              </a:solidFill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  <a:p>
            <a:pPr marL="0" indent="0" rtl="0">
              <a:buClrTx/>
              <a:buNone/>
            </a:pPr>
            <a:endParaRPr lang="nl-NL" sz="2800" dirty="0">
              <a:solidFill>
                <a:schemeClr val="bg1"/>
              </a:solidFill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  <a:p>
            <a:pPr marL="0" indent="0" rtl="0">
              <a:buClrTx/>
              <a:buNone/>
            </a:pPr>
            <a:endParaRPr lang="nl-NL" sz="3200" dirty="0">
              <a:solidFill>
                <a:schemeClr val="bg1"/>
              </a:solidFill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</p:txBody>
      </p:sp>
      <p:sp>
        <p:nvSpPr>
          <p:cNvPr id="4" name="Rechthoek: afgeronde hoeken 3">
            <a:extLst>
              <a:ext uri="{FF2B5EF4-FFF2-40B4-BE49-F238E27FC236}">
                <a16:creationId xmlns:a16="http://schemas.microsoft.com/office/drawing/2014/main" id="{CFDDFCE8-16F7-6B2F-5D9B-FF2974EDDE8E}"/>
              </a:ext>
            </a:extLst>
          </p:cNvPr>
          <p:cNvSpPr/>
          <p:nvPr/>
        </p:nvSpPr>
        <p:spPr>
          <a:xfrm>
            <a:off x="11352585" y="6021288"/>
            <a:ext cx="661988" cy="751106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3200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35399355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  <a:alpha val="50000"/>
              </a:schemeClr>
            </a:gs>
            <a:gs pos="0">
              <a:schemeClr val="accent1">
                <a:lumMod val="45000"/>
                <a:lumOff val="55000"/>
              </a:schemeClr>
            </a:gs>
            <a:gs pos="0">
              <a:schemeClr val="accent1">
                <a:lumMod val="45000"/>
                <a:lumOff val="55000"/>
              </a:schemeClr>
            </a:gs>
            <a:gs pos="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2"/>
          <p:cNvSpPr>
            <a:spLocks noGrp="1"/>
          </p:cNvSpPr>
          <p:nvPr>
            <p:ph type="title"/>
          </p:nvPr>
        </p:nvSpPr>
        <p:spPr>
          <a:xfrm>
            <a:off x="1415480" y="116632"/>
            <a:ext cx="9144000" cy="1143000"/>
          </a:xfrm>
          <a:gradFill>
            <a:gsLst>
              <a:gs pos="0">
                <a:schemeClr val="tx2"/>
              </a:gs>
              <a:gs pos="0">
                <a:schemeClr val="accent1">
                  <a:lumMod val="45000"/>
                  <a:lumOff val="55000"/>
                </a:schemeClr>
              </a:gs>
              <a:gs pos="0">
                <a:schemeClr val="accent1">
                  <a:lumMod val="45000"/>
                  <a:lumOff val="55000"/>
                </a:schemeClr>
              </a:gs>
              <a:gs pos="0">
                <a:schemeClr val="tx2"/>
              </a:gs>
            </a:gsLst>
            <a:lin ang="5400000" scaled="1"/>
          </a:gradFill>
        </p:spPr>
        <p:txBody>
          <a:bodyPr rtlCol="0">
            <a:normAutofit/>
          </a:bodyPr>
          <a:lstStyle/>
          <a:p>
            <a:pPr rtl="0"/>
            <a:r>
              <a:rPr lang="nl-NL" sz="4900" u="sng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Methods</a:t>
            </a:r>
            <a:endParaRPr lang="nl-NL" sz="4900" u="sng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Tijdelijke aanduiding voor inhoud 13"/>
          <p:cNvSpPr>
            <a:spLocks noGrp="1"/>
          </p:cNvSpPr>
          <p:nvPr>
            <p:ph idx="1"/>
          </p:nvPr>
        </p:nvSpPr>
        <p:spPr>
          <a:xfrm>
            <a:off x="1127448" y="1484784"/>
            <a:ext cx="9144000" cy="5472608"/>
          </a:xfrm>
          <a:noFill/>
        </p:spPr>
        <p:txBody>
          <a:bodyPr rtlCol="0">
            <a:normAutofit/>
          </a:bodyPr>
          <a:lstStyle/>
          <a:p>
            <a:pPr rtl="0">
              <a:buClrTx/>
              <a:buBlip>
                <a:blip r:embed="rId3"/>
              </a:buBlip>
            </a:pPr>
            <a:r>
              <a:rPr lang="nl-NL" sz="2800" dirty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 Step 11</a:t>
            </a:r>
          </a:p>
          <a:p>
            <a:pPr lvl="1">
              <a:buClrTx/>
              <a:buFont typeface="Wingdings" panose="05000000000000000000" pitchFamily="2" charset="2"/>
              <a:buChar char="Ø"/>
            </a:pPr>
            <a:r>
              <a:rPr lang="nl-NL" dirty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3D print </a:t>
            </a:r>
            <a:r>
              <a:rPr lang="nl-NL" dirty="0" err="1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the</a:t>
            </a:r>
            <a:r>
              <a:rPr lang="nl-NL" dirty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 case</a:t>
            </a:r>
          </a:p>
          <a:p>
            <a:pPr lvl="1">
              <a:buClrTx/>
              <a:buFont typeface="Wingdings" panose="05000000000000000000" pitchFamily="2" charset="2"/>
              <a:buChar char="Ø"/>
            </a:pPr>
            <a:r>
              <a:rPr lang="nl-NL" dirty="0" err="1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Build</a:t>
            </a:r>
            <a:r>
              <a:rPr lang="nl-NL" dirty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 PCB + </a:t>
            </a:r>
            <a:r>
              <a:rPr lang="nl-NL" dirty="0" err="1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other</a:t>
            </a:r>
            <a:r>
              <a:rPr lang="nl-NL" dirty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 </a:t>
            </a:r>
            <a:r>
              <a:rPr lang="nl-NL" dirty="0" err="1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parts</a:t>
            </a:r>
            <a:r>
              <a:rPr lang="nl-NL" dirty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 in </a:t>
            </a:r>
            <a:r>
              <a:rPr lang="nl-NL" dirty="0" err="1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it</a:t>
            </a:r>
            <a:endParaRPr lang="nl-NL" dirty="0">
              <a:solidFill>
                <a:schemeClr val="bg1"/>
              </a:solidFill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  <a:p>
            <a:pPr marL="365760" lvl="1" indent="0">
              <a:buClrTx/>
              <a:buNone/>
            </a:pPr>
            <a:endParaRPr lang="nl-NL" dirty="0">
              <a:solidFill>
                <a:schemeClr val="bg1"/>
              </a:solidFill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  <a:p>
            <a:pPr marL="228600" lvl="1">
              <a:spcBef>
                <a:spcPts val="1800"/>
              </a:spcBef>
              <a:buClrTx/>
              <a:buBlip>
                <a:blip r:embed="rId3"/>
              </a:buBlip>
            </a:pPr>
            <a:r>
              <a:rPr lang="nl-NL" sz="2800" dirty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 Step 12</a:t>
            </a:r>
          </a:p>
          <a:p>
            <a:pPr lvl="1">
              <a:buClrTx/>
              <a:buFont typeface="Wingdings" panose="05000000000000000000" pitchFamily="2" charset="2"/>
              <a:buChar char="Ø"/>
            </a:pPr>
            <a:r>
              <a:rPr lang="nl-NL" dirty="0" err="1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Adjust</a:t>
            </a:r>
            <a:r>
              <a:rPr lang="nl-NL" dirty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/</a:t>
            </a:r>
            <a:r>
              <a:rPr lang="nl-NL" dirty="0" err="1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solve</a:t>
            </a:r>
            <a:r>
              <a:rPr lang="nl-NL" dirty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 </a:t>
            </a:r>
            <a:r>
              <a:rPr lang="nl-NL" dirty="0" err="1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problems</a:t>
            </a:r>
            <a:r>
              <a:rPr lang="nl-NL" dirty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 in </a:t>
            </a:r>
            <a:r>
              <a:rPr lang="nl-NL" dirty="0" err="1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build</a:t>
            </a:r>
            <a:endParaRPr lang="nl-NL" dirty="0">
              <a:solidFill>
                <a:schemeClr val="bg1"/>
              </a:solidFill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  <a:p>
            <a:pPr lvl="1">
              <a:buClrTx/>
              <a:buFont typeface="Wingdings" panose="05000000000000000000" pitchFamily="2" charset="2"/>
              <a:buChar char="Ø"/>
            </a:pPr>
            <a:r>
              <a:rPr lang="nl-NL" dirty="0" err="1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Assemble</a:t>
            </a:r>
            <a:r>
              <a:rPr lang="nl-NL" dirty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 PCB + </a:t>
            </a:r>
            <a:r>
              <a:rPr lang="nl-NL" dirty="0" err="1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other</a:t>
            </a:r>
            <a:r>
              <a:rPr lang="nl-NL" dirty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 </a:t>
            </a:r>
            <a:r>
              <a:rPr lang="nl-NL" dirty="0" err="1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components</a:t>
            </a:r>
            <a:endParaRPr lang="nl-NL" dirty="0">
              <a:solidFill>
                <a:schemeClr val="bg1"/>
              </a:solidFill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  <a:p>
            <a:pPr marL="365760" lvl="1" indent="0">
              <a:buClrTx/>
              <a:buNone/>
            </a:pPr>
            <a:endParaRPr lang="nl-NL" sz="2800" dirty="0">
              <a:solidFill>
                <a:schemeClr val="bg1"/>
              </a:solidFill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  <a:p>
            <a:pPr marL="365760" lvl="1" indent="0">
              <a:buClrTx/>
              <a:buNone/>
            </a:pPr>
            <a:endParaRPr lang="nl-NL" dirty="0">
              <a:solidFill>
                <a:schemeClr val="bg1"/>
              </a:solidFill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  <a:p>
            <a:pPr marL="0" indent="0" rtl="0">
              <a:buClrTx/>
              <a:buNone/>
            </a:pPr>
            <a:endParaRPr lang="nl-NL" sz="2800" dirty="0">
              <a:solidFill>
                <a:schemeClr val="bg1"/>
              </a:solidFill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  <a:p>
            <a:pPr marL="365760" lvl="1" indent="0">
              <a:buClrTx/>
              <a:buNone/>
            </a:pPr>
            <a:endParaRPr lang="nl-NL" sz="2800" dirty="0">
              <a:solidFill>
                <a:schemeClr val="bg1"/>
              </a:solidFill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  <a:p>
            <a:pPr marL="0" indent="0" rtl="0">
              <a:buClrTx/>
              <a:buNone/>
            </a:pPr>
            <a:endParaRPr lang="nl-NL" sz="2800" dirty="0">
              <a:solidFill>
                <a:schemeClr val="bg1"/>
              </a:solidFill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  <a:p>
            <a:pPr marL="0" indent="0" rtl="0">
              <a:buClrTx/>
              <a:buNone/>
            </a:pPr>
            <a:endParaRPr lang="nl-NL" sz="3200" dirty="0">
              <a:solidFill>
                <a:schemeClr val="bg1"/>
              </a:solidFill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</p:txBody>
      </p:sp>
      <p:sp>
        <p:nvSpPr>
          <p:cNvPr id="4" name="Rechthoek: afgeronde hoeken 3">
            <a:extLst>
              <a:ext uri="{FF2B5EF4-FFF2-40B4-BE49-F238E27FC236}">
                <a16:creationId xmlns:a16="http://schemas.microsoft.com/office/drawing/2014/main" id="{94C0CAD6-2D47-0A4E-661A-D071825A0B89}"/>
              </a:ext>
            </a:extLst>
          </p:cNvPr>
          <p:cNvSpPr/>
          <p:nvPr/>
        </p:nvSpPr>
        <p:spPr>
          <a:xfrm>
            <a:off x="11352585" y="6021288"/>
            <a:ext cx="661988" cy="751106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3200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29758422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  <a:alpha val="50000"/>
              </a:schemeClr>
            </a:gs>
            <a:gs pos="0">
              <a:schemeClr val="accent1">
                <a:lumMod val="45000"/>
                <a:lumOff val="55000"/>
              </a:schemeClr>
            </a:gs>
            <a:gs pos="0">
              <a:schemeClr val="accent1">
                <a:lumMod val="45000"/>
                <a:lumOff val="55000"/>
              </a:schemeClr>
            </a:gs>
            <a:gs pos="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2"/>
          <p:cNvSpPr>
            <a:spLocks noGrp="1"/>
          </p:cNvSpPr>
          <p:nvPr>
            <p:ph type="title"/>
          </p:nvPr>
        </p:nvSpPr>
        <p:spPr>
          <a:gradFill>
            <a:gsLst>
              <a:gs pos="0">
                <a:schemeClr val="tx2"/>
              </a:gs>
              <a:gs pos="0">
                <a:schemeClr val="accent1">
                  <a:lumMod val="45000"/>
                  <a:lumOff val="55000"/>
                </a:schemeClr>
              </a:gs>
              <a:gs pos="0">
                <a:schemeClr val="accent1">
                  <a:lumMod val="45000"/>
                  <a:lumOff val="55000"/>
                </a:schemeClr>
              </a:gs>
              <a:gs pos="0">
                <a:schemeClr val="tx2"/>
              </a:gs>
            </a:gsLst>
            <a:lin ang="5400000" scaled="1"/>
          </a:gradFill>
        </p:spPr>
        <p:txBody>
          <a:bodyPr rtlCol="0">
            <a:normAutofit/>
          </a:bodyPr>
          <a:lstStyle/>
          <a:p>
            <a:pPr rtl="0"/>
            <a:r>
              <a:rPr lang="nl-NL" sz="4900" u="sng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Designs</a:t>
            </a:r>
          </a:p>
        </p:txBody>
      </p:sp>
      <p:sp>
        <p:nvSpPr>
          <p:cNvPr id="14" name="Tijdelijke aanduiding voor inhoud 13"/>
          <p:cNvSpPr>
            <a:spLocks noGrp="1"/>
          </p:cNvSpPr>
          <p:nvPr>
            <p:ph idx="1"/>
          </p:nvPr>
        </p:nvSpPr>
        <p:spPr>
          <a:xfrm>
            <a:off x="1487488" y="2276872"/>
            <a:ext cx="9144000" cy="4267200"/>
          </a:xfrm>
          <a:gradFill>
            <a:gsLst>
              <a:gs pos="0">
                <a:schemeClr val="accent1">
                  <a:lumMod val="5000"/>
                  <a:lumOff val="95000"/>
                  <a:alpha val="50000"/>
                </a:schemeClr>
              </a:gs>
              <a:gs pos="0">
                <a:schemeClr val="accent1">
                  <a:lumMod val="45000"/>
                  <a:lumOff val="55000"/>
                </a:schemeClr>
              </a:gs>
              <a:gs pos="0">
                <a:schemeClr val="accent1">
                  <a:lumMod val="45000"/>
                  <a:lumOff val="55000"/>
                </a:schemeClr>
              </a:gs>
              <a:gs pos="0">
                <a:schemeClr val="tx2"/>
              </a:gs>
            </a:gsLst>
            <a:lin ang="5400000" scaled="1"/>
          </a:gradFill>
        </p:spPr>
        <p:txBody>
          <a:bodyPr rtlCol="0">
            <a:normAutofit/>
          </a:bodyPr>
          <a:lstStyle/>
          <a:p>
            <a:pPr rtl="0">
              <a:buClrTx/>
              <a:buBlip>
                <a:blip r:embed="rId2"/>
              </a:buBlip>
            </a:pPr>
            <a:r>
              <a:rPr lang="nl-NL" sz="5400" dirty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 </a:t>
            </a:r>
            <a:r>
              <a:rPr lang="nl-NL" sz="3200" dirty="0" err="1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Schematic</a:t>
            </a:r>
            <a:r>
              <a:rPr lang="nl-NL" sz="3200" dirty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 design</a:t>
            </a:r>
          </a:p>
          <a:p>
            <a:pPr rtl="0">
              <a:buClrTx/>
              <a:buBlip>
                <a:blip r:embed="rId2"/>
              </a:buBlip>
            </a:pPr>
            <a:r>
              <a:rPr lang="nl-NL" sz="5400" dirty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 </a:t>
            </a:r>
            <a:r>
              <a:rPr lang="nl-NL" sz="3200" dirty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PCB design</a:t>
            </a:r>
          </a:p>
          <a:p>
            <a:pPr rtl="0">
              <a:buClrTx/>
              <a:buBlip>
                <a:blip r:embed="rId2"/>
              </a:buBlip>
            </a:pPr>
            <a:r>
              <a:rPr lang="nl-NL" sz="5400" dirty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 </a:t>
            </a:r>
            <a:r>
              <a:rPr lang="nl-NL" sz="3200" dirty="0" err="1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Physical</a:t>
            </a:r>
            <a:r>
              <a:rPr lang="nl-NL" sz="3200" dirty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 circuit board</a:t>
            </a:r>
            <a:endParaRPr lang="nl-NL" sz="5400" dirty="0">
              <a:solidFill>
                <a:schemeClr val="bg1"/>
              </a:solidFill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  <a:p>
            <a:pPr rtl="0">
              <a:buClrTx/>
              <a:buBlip>
                <a:blip r:embed="rId2"/>
              </a:buBlip>
            </a:pPr>
            <a:r>
              <a:rPr lang="nl-NL" sz="5400" dirty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 </a:t>
            </a:r>
            <a:r>
              <a:rPr lang="nl-NL" sz="3200" dirty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3D design</a:t>
            </a:r>
          </a:p>
          <a:p>
            <a:pPr marL="0" indent="0" rtl="0">
              <a:buClrTx/>
              <a:buNone/>
            </a:pPr>
            <a:endParaRPr lang="nl-NL" sz="2800" dirty="0">
              <a:solidFill>
                <a:schemeClr val="bg1"/>
              </a:solidFill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  <a:p>
            <a:pPr marL="365760" lvl="1" indent="0">
              <a:buClrTx/>
              <a:buNone/>
            </a:pPr>
            <a:endParaRPr lang="nl-NL" sz="2800" dirty="0">
              <a:solidFill>
                <a:schemeClr val="bg1"/>
              </a:solidFill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  <a:p>
            <a:pPr marL="0" indent="0" rtl="0">
              <a:buClrTx/>
              <a:buNone/>
            </a:pPr>
            <a:endParaRPr lang="nl-NL" sz="2800" dirty="0">
              <a:solidFill>
                <a:schemeClr val="bg1"/>
              </a:solidFill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  <a:p>
            <a:pPr marL="0" indent="0" rtl="0">
              <a:buClrTx/>
              <a:buNone/>
            </a:pPr>
            <a:endParaRPr lang="nl-NL" sz="3200" dirty="0">
              <a:solidFill>
                <a:schemeClr val="bg1"/>
              </a:solidFill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</p:txBody>
      </p:sp>
      <p:sp>
        <p:nvSpPr>
          <p:cNvPr id="4" name="Rechthoek: afgeronde hoeken 3">
            <a:extLst>
              <a:ext uri="{FF2B5EF4-FFF2-40B4-BE49-F238E27FC236}">
                <a16:creationId xmlns:a16="http://schemas.microsoft.com/office/drawing/2014/main" id="{E7AAA47E-C838-4807-66AC-D197B01275FF}"/>
              </a:ext>
            </a:extLst>
          </p:cNvPr>
          <p:cNvSpPr/>
          <p:nvPr/>
        </p:nvSpPr>
        <p:spPr>
          <a:xfrm>
            <a:off x="11352585" y="6021288"/>
            <a:ext cx="661988" cy="751106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3200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9899500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  <a:alpha val="50000"/>
              </a:schemeClr>
            </a:gs>
            <a:gs pos="0">
              <a:schemeClr val="accent1">
                <a:lumMod val="45000"/>
                <a:lumOff val="55000"/>
              </a:schemeClr>
            </a:gs>
            <a:gs pos="0">
              <a:schemeClr val="accent1">
                <a:lumMod val="45000"/>
                <a:lumOff val="55000"/>
              </a:schemeClr>
            </a:gs>
            <a:gs pos="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2"/>
          <p:cNvSpPr>
            <a:spLocks noGrp="1"/>
          </p:cNvSpPr>
          <p:nvPr>
            <p:ph type="title"/>
          </p:nvPr>
        </p:nvSpPr>
        <p:spPr>
          <a:gradFill>
            <a:gsLst>
              <a:gs pos="0">
                <a:schemeClr val="tx2"/>
              </a:gs>
              <a:gs pos="0">
                <a:schemeClr val="accent1">
                  <a:lumMod val="45000"/>
                  <a:lumOff val="55000"/>
                </a:schemeClr>
              </a:gs>
              <a:gs pos="0">
                <a:schemeClr val="accent1">
                  <a:lumMod val="45000"/>
                  <a:lumOff val="55000"/>
                </a:schemeClr>
              </a:gs>
              <a:gs pos="0">
                <a:schemeClr val="tx2"/>
              </a:gs>
            </a:gsLst>
            <a:lin ang="5400000" scaled="1"/>
          </a:gradFill>
        </p:spPr>
        <p:txBody>
          <a:bodyPr rtlCol="0">
            <a:normAutofit/>
          </a:bodyPr>
          <a:lstStyle/>
          <a:p>
            <a:pPr rtl="0"/>
            <a:r>
              <a:rPr lang="nl-NL" sz="49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Schematic</a:t>
            </a:r>
            <a:r>
              <a:rPr lang="nl-NL" sz="49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Designs</a:t>
            </a:r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12D5C9FB-1D37-FEBE-0E9E-333B173C0D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352" y="2348880"/>
            <a:ext cx="6742902" cy="3168352"/>
          </a:xfrm>
          <a:prstGeom prst="rect">
            <a:avLst/>
          </a:prstGeom>
        </p:spPr>
      </p:pic>
      <p:pic>
        <p:nvPicPr>
          <p:cNvPr id="15" name="Tijdelijke aanduiding voor inhoud 14">
            <a:extLst>
              <a:ext uri="{FF2B5EF4-FFF2-40B4-BE49-F238E27FC236}">
                <a16:creationId xmlns:a16="http://schemas.microsoft.com/office/drawing/2014/main" id="{FE8D73CB-5821-92EE-B543-74E2743BF4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7320136" y="620688"/>
            <a:ext cx="4516291" cy="5400600"/>
          </a:xfrm>
          <a:prstGeom prst="rect">
            <a:avLst/>
          </a:prstGeom>
        </p:spPr>
      </p:pic>
      <p:sp>
        <p:nvSpPr>
          <p:cNvPr id="5" name="Rechthoek: afgeronde hoeken 4">
            <a:extLst>
              <a:ext uri="{FF2B5EF4-FFF2-40B4-BE49-F238E27FC236}">
                <a16:creationId xmlns:a16="http://schemas.microsoft.com/office/drawing/2014/main" id="{84AB0D78-1A77-A184-AE59-376F79FBD69F}"/>
              </a:ext>
            </a:extLst>
          </p:cNvPr>
          <p:cNvSpPr/>
          <p:nvPr/>
        </p:nvSpPr>
        <p:spPr>
          <a:xfrm>
            <a:off x="11352585" y="6021288"/>
            <a:ext cx="661988" cy="751106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3200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20875888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  <a:alpha val="50000"/>
              </a:schemeClr>
            </a:gs>
            <a:gs pos="0">
              <a:schemeClr val="accent1">
                <a:lumMod val="45000"/>
                <a:lumOff val="55000"/>
              </a:schemeClr>
            </a:gs>
            <a:gs pos="0">
              <a:schemeClr val="accent1">
                <a:lumMod val="45000"/>
                <a:lumOff val="55000"/>
              </a:schemeClr>
            </a:gs>
            <a:gs pos="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2"/>
          <p:cNvSpPr>
            <a:spLocks noGrp="1"/>
          </p:cNvSpPr>
          <p:nvPr>
            <p:ph type="title"/>
          </p:nvPr>
        </p:nvSpPr>
        <p:spPr>
          <a:gradFill>
            <a:gsLst>
              <a:gs pos="0">
                <a:schemeClr val="tx2"/>
              </a:gs>
              <a:gs pos="0">
                <a:schemeClr val="accent1">
                  <a:lumMod val="45000"/>
                  <a:lumOff val="55000"/>
                </a:schemeClr>
              </a:gs>
              <a:gs pos="0">
                <a:schemeClr val="accent1">
                  <a:lumMod val="45000"/>
                  <a:lumOff val="55000"/>
                </a:schemeClr>
              </a:gs>
              <a:gs pos="0">
                <a:schemeClr val="tx2"/>
              </a:gs>
            </a:gsLst>
            <a:lin ang="5400000" scaled="1"/>
          </a:gradFill>
        </p:spPr>
        <p:txBody>
          <a:bodyPr rtlCol="0">
            <a:normAutofit/>
          </a:bodyPr>
          <a:lstStyle/>
          <a:p>
            <a:pPr rtl="0"/>
            <a:r>
              <a:rPr lang="nl-NL" sz="49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Schematic</a:t>
            </a:r>
            <a:r>
              <a:rPr lang="nl-NL" sz="49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Designs</a:t>
            </a:r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88D99AB5-0C36-6B4A-196E-21EF969D66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9232" y="908720"/>
            <a:ext cx="5400600" cy="5347566"/>
          </a:xfrm>
          <a:prstGeom prst="rect">
            <a:avLst/>
          </a:prstGeom>
        </p:spPr>
      </p:pic>
      <p:pic>
        <p:nvPicPr>
          <p:cNvPr id="10" name="Tijdelijke aanduiding voor inhoud 4">
            <a:extLst>
              <a:ext uri="{FF2B5EF4-FFF2-40B4-BE49-F238E27FC236}">
                <a16:creationId xmlns:a16="http://schemas.microsoft.com/office/drawing/2014/main" id="{AF79B9D8-72C8-F186-AF55-2CA5C75A29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63352" y="1752034"/>
            <a:ext cx="5987976" cy="4197246"/>
          </a:xfrm>
        </p:spPr>
      </p:pic>
      <p:sp>
        <p:nvSpPr>
          <p:cNvPr id="5" name="Rechthoek: afgeronde hoeken 4">
            <a:extLst>
              <a:ext uri="{FF2B5EF4-FFF2-40B4-BE49-F238E27FC236}">
                <a16:creationId xmlns:a16="http://schemas.microsoft.com/office/drawing/2014/main" id="{8545EA56-C71F-AF69-5331-2BE4DEC0A1BB}"/>
              </a:ext>
            </a:extLst>
          </p:cNvPr>
          <p:cNvSpPr/>
          <p:nvPr/>
        </p:nvSpPr>
        <p:spPr>
          <a:xfrm>
            <a:off x="11352585" y="6021288"/>
            <a:ext cx="661988" cy="751106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3200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1588471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  <a:alpha val="50000"/>
              </a:schemeClr>
            </a:gs>
            <a:gs pos="0">
              <a:schemeClr val="accent1">
                <a:lumMod val="45000"/>
                <a:lumOff val="55000"/>
              </a:schemeClr>
            </a:gs>
            <a:gs pos="0">
              <a:schemeClr val="accent1">
                <a:lumMod val="45000"/>
                <a:lumOff val="55000"/>
              </a:schemeClr>
            </a:gs>
            <a:gs pos="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2"/>
          <p:cNvSpPr>
            <a:spLocks noGrp="1"/>
          </p:cNvSpPr>
          <p:nvPr>
            <p:ph type="title"/>
          </p:nvPr>
        </p:nvSpPr>
        <p:spPr>
          <a:gradFill>
            <a:gsLst>
              <a:gs pos="0">
                <a:schemeClr val="tx2"/>
              </a:gs>
              <a:gs pos="0">
                <a:schemeClr val="accent1">
                  <a:lumMod val="45000"/>
                  <a:lumOff val="55000"/>
                </a:schemeClr>
              </a:gs>
              <a:gs pos="0">
                <a:schemeClr val="accent1">
                  <a:lumMod val="45000"/>
                  <a:lumOff val="55000"/>
                </a:schemeClr>
              </a:gs>
              <a:gs pos="0">
                <a:schemeClr val="tx2"/>
              </a:gs>
            </a:gsLst>
            <a:lin ang="5400000" scaled="1"/>
          </a:gradFill>
        </p:spPr>
        <p:txBody>
          <a:bodyPr rtlCol="0">
            <a:normAutofit/>
          </a:bodyPr>
          <a:lstStyle/>
          <a:p>
            <a:pPr rtl="0"/>
            <a:r>
              <a:rPr lang="nl-NL" sz="49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Schematic</a:t>
            </a:r>
            <a:r>
              <a:rPr lang="nl-NL" sz="49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Designs</a:t>
            </a: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CFB9EDE5-9668-9A99-7990-4AF0F4BBA3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9456" y="1600200"/>
            <a:ext cx="8224292" cy="4911299"/>
          </a:xfrm>
          <a:prstGeom prst="rect">
            <a:avLst/>
          </a:prstGeom>
        </p:spPr>
      </p:pic>
      <p:sp>
        <p:nvSpPr>
          <p:cNvPr id="4" name="Rechthoek: afgeronde hoeken 3">
            <a:extLst>
              <a:ext uri="{FF2B5EF4-FFF2-40B4-BE49-F238E27FC236}">
                <a16:creationId xmlns:a16="http://schemas.microsoft.com/office/drawing/2014/main" id="{EFD54897-7247-C7D0-E96A-8623E572F057}"/>
              </a:ext>
            </a:extLst>
          </p:cNvPr>
          <p:cNvSpPr/>
          <p:nvPr/>
        </p:nvSpPr>
        <p:spPr>
          <a:xfrm>
            <a:off x="11352585" y="6021288"/>
            <a:ext cx="661988" cy="751106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3200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val="9722926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  <a:alpha val="50000"/>
              </a:schemeClr>
            </a:gs>
            <a:gs pos="0">
              <a:schemeClr val="accent1">
                <a:lumMod val="45000"/>
                <a:lumOff val="55000"/>
              </a:schemeClr>
            </a:gs>
            <a:gs pos="0">
              <a:schemeClr val="accent1">
                <a:lumMod val="45000"/>
                <a:lumOff val="55000"/>
              </a:schemeClr>
            </a:gs>
            <a:gs pos="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2"/>
          <p:cNvSpPr>
            <a:spLocks noGrp="1"/>
          </p:cNvSpPr>
          <p:nvPr>
            <p:ph type="title"/>
          </p:nvPr>
        </p:nvSpPr>
        <p:spPr>
          <a:xfrm>
            <a:off x="1524000" y="476672"/>
            <a:ext cx="9144000" cy="1143000"/>
          </a:xfrm>
          <a:gradFill>
            <a:gsLst>
              <a:gs pos="0">
                <a:schemeClr val="tx2"/>
              </a:gs>
              <a:gs pos="0">
                <a:schemeClr val="accent1">
                  <a:lumMod val="45000"/>
                  <a:lumOff val="55000"/>
                </a:schemeClr>
              </a:gs>
              <a:gs pos="0">
                <a:schemeClr val="accent1">
                  <a:lumMod val="45000"/>
                  <a:lumOff val="55000"/>
                </a:schemeClr>
              </a:gs>
              <a:gs pos="0">
                <a:schemeClr val="tx2"/>
              </a:gs>
            </a:gsLst>
            <a:lin ang="5400000" scaled="1"/>
          </a:gradFill>
        </p:spPr>
        <p:txBody>
          <a:bodyPr rtlCol="0">
            <a:normAutofit/>
          </a:bodyPr>
          <a:lstStyle/>
          <a:p>
            <a:pPr rtl="0"/>
            <a:r>
              <a:rPr lang="nl-NL" sz="49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PCB Designs</a:t>
            </a:r>
          </a:p>
        </p:txBody>
      </p:sp>
      <p:pic>
        <p:nvPicPr>
          <p:cNvPr id="6" name="Afbeelding 5" descr="Afbeelding met tekst, scorebord, kleurrijk&#10;&#10;Automatisch gegenereerde beschrijving">
            <a:extLst>
              <a:ext uri="{FF2B5EF4-FFF2-40B4-BE49-F238E27FC236}">
                <a16:creationId xmlns:a16="http://schemas.microsoft.com/office/drawing/2014/main" id="{2336073A-D043-4CB8-29B1-5E7546DB04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3592" y="1844824"/>
            <a:ext cx="6696744" cy="4423664"/>
          </a:xfrm>
          <a:prstGeom prst="rect">
            <a:avLst/>
          </a:prstGeom>
        </p:spPr>
      </p:pic>
      <p:sp>
        <p:nvSpPr>
          <p:cNvPr id="4" name="Rechthoek: afgeronde hoeken 3">
            <a:extLst>
              <a:ext uri="{FF2B5EF4-FFF2-40B4-BE49-F238E27FC236}">
                <a16:creationId xmlns:a16="http://schemas.microsoft.com/office/drawing/2014/main" id="{FCF8F4BD-7E11-1B13-3DA3-50D3A99D2A5F}"/>
              </a:ext>
            </a:extLst>
          </p:cNvPr>
          <p:cNvSpPr/>
          <p:nvPr/>
        </p:nvSpPr>
        <p:spPr>
          <a:xfrm>
            <a:off x="11352585" y="6021288"/>
            <a:ext cx="661988" cy="751106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3200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17</a:t>
            </a:r>
          </a:p>
        </p:txBody>
      </p:sp>
    </p:spTree>
    <p:extLst>
      <p:ext uri="{BB962C8B-B14F-4D97-AF65-F5344CB8AC3E}">
        <p14:creationId xmlns:p14="http://schemas.microsoft.com/office/powerpoint/2010/main" val="42248975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  <a:alpha val="50000"/>
              </a:schemeClr>
            </a:gs>
            <a:gs pos="0">
              <a:schemeClr val="accent1">
                <a:lumMod val="45000"/>
                <a:lumOff val="55000"/>
              </a:schemeClr>
            </a:gs>
            <a:gs pos="0">
              <a:schemeClr val="accent1">
                <a:lumMod val="45000"/>
                <a:lumOff val="55000"/>
              </a:schemeClr>
            </a:gs>
            <a:gs pos="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2"/>
          <p:cNvSpPr>
            <a:spLocks noGrp="1"/>
          </p:cNvSpPr>
          <p:nvPr>
            <p:ph type="title"/>
          </p:nvPr>
        </p:nvSpPr>
        <p:spPr>
          <a:gradFill>
            <a:gsLst>
              <a:gs pos="0">
                <a:schemeClr val="tx2"/>
              </a:gs>
              <a:gs pos="0">
                <a:schemeClr val="accent1">
                  <a:lumMod val="45000"/>
                  <a:lumOff val="55000"/>
                </a:schemeClr>
              </a:gs>
              <a:gs pos="0">
                <a:schemeClr val="accent1">
                  <a:lumMod val="45000"/>
                  <a:lumOff val="55000"/>
                </a:schemeClr>
              </a:gs>
              <a:gs pos="0">
                <a:schemeClr val="tx2"/>
              </a:gs>
            </a:gsLst>
            <a:lin ang="5400000" scaled="1"/>
          </a:gradFill>
        </p:spPr>
        <p:txBody>
          <a:bodyPr rtlCol="0">
            <a:normAutofit/>
          </a:bodyPr>
          <a:lstStyle/>
          <a:p>
            <a:pPr rtl="0"/>
            <a:r>
              <a:rPr lang="nl-NL" sz="49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Physical</a:t>
            </a:r>
            <a:r>
              <a:rPr lang="nl-NL" sz="49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circuit board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2C5B1613-D878-1753-FB06-90245337C3A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444" b="27720"/>
          <a:stretch/>
        </p:blipFill>
        <p:spPr bwMode="auto">
          <a:xfrm flipH="1" flipV="1">
            <a:off x="2135560" y="1844824"/>
            <a:ext cx="7452320" cy="443043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Rechthoek: afgeronde hoeken 3">
            <a:extLst>
              <a:ext uri="{FF2B5EF4-FFF2-40B4-BE49-F238E27FC236}">
                <a16:creationId xmlns:a16="http://schemas.microsoft.com/office/drawing/2014/main" id="{3CFB18D7-153B-2A76-8371-C7796EE91E32}"/>
              </a:ext>
            </a:extLst>
          </p:cNvPr>
          <p:cNvSpPr/>
          <p:nvPr/>
        </p:nvSpPr>
        <p:spPr>
          <a:xfrm>
            <a:off x="11352585" y="6021288"/>
            <a:ext cx="661988" cy="751106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3200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30139175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  <a:alpha val="50000"/>
              </a:schemeClr>
            </a:gs>
            <a:gs pos="0">
              <a:schemeClr val="accent1">
                <a:lumMod val="45000"/>
                <a:lumOff val="55000"/>
              </a:schemeClr>
            </a:gs>
            <a:gs pos="0">
              <a:schemeClr val="accent1">
                <a:lumMod val="45000"/>
                <a:lumOff val="55000"/>
              </a:schemeClr>
            </a:gs>
            <a:gs pos="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2"/>
          <p:cNvSpPr>
            <a:spLocks noGrp="1"/>
          </p:cNvSpPr>
          <p:nvPr>
            <p:ph type="title"/>
          </p:nvPr>
        </p:nvSpPr>
        <p:spPr>
          <a:gradFill>
            <a:gsLst>
              <a:gs pos="0">
                <a:schemeClr val="tx2"/>
              </a:gs>
              <a:gs pos="0">
                <a:schemeClr val="accent1">
                  <a:lumMod val="45000"/>
                  <a:lumOff val="55000"/>
                </a:schemeClr>
              </a:gs>
              <a:gs pos="0">
                <a:schemeClr val="accent1">
                  <a:lumMod val="45000"/>
                  <a:lumOff val="55000"/>
                </a:schemeClr>
              </a:gs>
              <a:gs pos="0">
                <a:schemeClr val="tx2"/>
              </a:gs>
            </a:gsLst>
            <a:lin ang="5400000" scaled="1"/>
          </a:gradFill>
        </p:spPr>
        <p:txBody>
          <a:bodyPr rtlCol="0">
            <a:normAutofit/>
          </a:bodyPr>
          <a:lstStyle/>
          <a:p>
            <a:pPr rtl="0"/>
            <a:r>
              <a:rPr lang="nl-NL" sz="49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3D design</a:t>
            </a:r>
          </a:p>
        </p:txBody>
      </p:sp>
      <p:sp>
        <p:nvSpPr>
          <p:cNvPr id="14" name="Tijdelijke aanduiding voor inhoud 13"/>
          <p:cNvSpPr>
            <a:spLocks noGrp="1"/>
          </p:cNvSpPr>
          <p:nvPr>
            <p:ph idx="1"/>
          </p:nvPr>
        </p:nvSpPr>
        <p:spPr>
          <a:xfrm>
            <a:off x="335360" y="1507739"/>
            <a:ext cx="9144000" cy="4267200"/>
          </a:xfrm>
          <a:gradFill>
            <a:gsLst>
              <a:gs pos="0">
                <a:schemeClr val="accent1">
                  <a:lumMod val="5000"/>
                  <a:lumOff val="95000"/>
                  <a:alpha val="50000"/>
                </a:schemeClr>
              </a:gs>
              <a:gs pos="0">
                <a:schemeClr val="accent1">
                  <a:lumMod val="45000"/>
                  <a:lumOff val="55000"/>
                </a:schemeClr>
              </a:gs>
              <a:gs pos="0">
                <a:schemeClr val="accent1">
                  <a:lumMod val="45000"/>
                  <a:lumOff val="55000"/>
                </a:schemeClr>
              </a:gs>
              <a:gs pos="0">
                <a:schemeClr val="tx2"/>
              </a:gs>
            </a:gsLst>
            <a:lin ang="5400000" scaled="1"/>
          </a:gradFill>
        </p:spPr>
        <p:txBody>
          <a:bodyPr rtlCol="0">
            <a:normAutofit/>
          </a:bodyPr>
          <a:lstStyle/>
          <a:p>
            <a:pPr rtl="0">
              <a:buClrTx/>
              <a:buBlip>
                <a:blip r:embed="rId3"/>
              </a:buBlip>
            </a:pPr>
            <a:r>
              <a:rPr lang="nl-NL" sz="5400" dirty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 </a:t>
            </a:r>
            <a:r>
              <a:rPr lang="nl-NL" sz="3200" dirty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Nintendo </a:t>
            </a:r>
            <a:r>
              <a:rPr lang="nl-NL" sz="3200" dirty="0" err="1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Gamecube</a:t>
            </a:r>
            <a:endParaRPr lang="nl-NL" sz="3200" dirty="0">
              <a:solidFill>
                <a:schemeClr val="bg1"/>
              </a:solidFill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  <a:p>
            <a:pPr rtl="0">
              <a:buClrTx/>
              <a:buBlip>
                <a:blip r:embed="rId3"/>
              </a:buBlip>
            </a:pPr>
            <a:r>
              <a:rPr lang="nl-NL" sz="5400" dirty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 </a:t>
            </a:r>
            <a:r>
              <a:rPr lang="nl-NL" sz="3200" dirty="0" err="1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Thingiverse</a:t>
            </a:r>
            <a:endParaRPr lang="nl-NL" sz="3200" dirty="0">
              <a:solidFill>
                <a:schemeClr val="bg1"/>
              </a:solidFill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  <a:p>
            <a:pPr marL="0" indent="0" rtl="0">
              <a:buClrTx/>
              <a:buNone/>
            </a:pPr>
            <a:endParaRPr lang="nl-NL" sz="3200" dirty="0">
              <a:solidFill>
                <a:schemeClr val="bg1"/>
              </a:solidFill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  <a:p>
            <a:pPr rtl="0">
              <a:buClrTx/>
              <a:buBlip>
                <a:blip r:embed="rId3"/>
              </a:buBlip>
            </a:pPr>
            <a:endParaRPr lang="nl-NL" sz="5400" dirty="0">
              <a:solidFill>
                <a:schemeClr val="bg1"/>
              </a:solidFill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  <a:p>
            <a:pPr marL="0" indent="0" rtl="0">
              <a:buClrTx/>
              <a:buNone/>
            </a:pPr>
            <a:endParaRPr lang="nl-NL" sz="2800" dirty="0">
              <a:solidFill>
                <a:schemeClr val="bg1"/>
              </a:solidFill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  <a:p>
            <a:pPr marL="365760" lvl="1" indent="0">
              <a:buClrTx/>
              <a:buNone/>
            </a:pPr>
            <a:endParaRPr lang="nl-NL" sz="2800" dirty="0">
              <a:solidFill>
                <a:schemeClr val="bg1"/>
              </a:solidFill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  <a:p>
            <a:pPr marL="0" indent="0" rtl="0">
              <a:buClrTx/>
              <a:buNone/>
            </a:pPr>
            <a:endParaRPr lang="nl-NL" sz="2800" dirty="0">
              <a:solidFill>
                <a:schemeClr val="bg1"/>
              </a:solidFill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  <a:p>
            <a:pPr marL="0" indent="0" rtl="0">
              <a:buClrTx/>
              <a:buNone/>
            </a:pPr>
            <a:endParaRPr lang="nl-NL" sz="3200" dirty="0">
              <a:solidFill>
                <a:schemeClr val="bg1"/>
              </a:solidFill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F0C35C75-BBBF-BBFF-0B7C-6838A7F69A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7888" y="1750037"/>
            <a:ext cx="5472708" cy="4024902"/>
          </a:xfrm>
          <a:prstGeom prst="rect">
            <a:avLst/>
          </a:prstGeom>
        </p:spPr>
      </p:pic>
      <p:sp>
        <p:nvSpPr>
          <p:cNvPr id="5" name="Rechthoek: afgeronde hoeken 4">
            <a:extLst>
              <a:ext uri="{FF2B5EF4-FFF2-40B4-BE49-F238E27FC236}">
                <a16:creationId xmlns:a16="http://schemas.microsoft.com/office/drawing/2014/main" id="{DC6F29B1-4F1F-5073-1CA2-96C36C15E663}"/>
              </a:ext>
            </a:extLst>
          </p:cNvPr>
          <p:cNvSpPr/>
          <p:nvPr/>
        </p:nvSpPr>
        <p:spPr>
          <a:xfrm>
            <a:off x="11352585" y="6021288"/>
            <a:ext cx="661988" cy="751106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3200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19</a:t>
            </a:r>
          </a:p>
        </p:txBody>
      </p:sp>
    </p:spTree>
    <p:extLst>
      <p:ext uri="{BB962C8B-B14F-4D97-AF65-F5344CB8AC3E}">
        <p14:creationId xmlns:p14="http://schemas.microsoft.com/office/powerpoint/2010/main" val="131108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  <a:alpha val="50000"/>
              </a:schemeClr>
            </a:gs>
            <a:gs pos="0">
              <a:schemeClr val="accent1">
                <a:lumMod val="45000"/>
                <a:lumOff val="55000"/>
              </a:schemeClr>
            </a:gs>
            <a:gs pos="0">
              <a:schemeClr val="accent1">
                <a:lumMod val="45000"/>
                <a:lumOff val="55000"/>
              </a:schemeClr>
            </a:gs>
            <a:gs pos="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2"/>
          <p:cNvSpPr>
            <a:spLocks noGrp="1"/>
          </p:cNvSpPr>
          <p:nvPr>
            <p:ph type="title"/>
          </p:nvPr>
        </p:nvSpPr>
        <p:spPr>
          <a:xfrm>
            <a:off x="1095698" y="188640"/>
            <a:ext cx="9144000" cy="1143000"/>
          </a:xfrm>
          <a:gradFill>
            <a:gsLst>
              <a:gs pos="0">
                <a:schemeClr val="tx2"/>
              </a:gs>
              <a:gs pos="0">
                <a:schemeClr val="accent1">
                  <a:lumMod val="45000"/>
                  <a:lumOff val="55000"/>
                </a:schemeClr>
              </a:gs>
              <a:gs pos="0">
                <a:schemeClr val="accent1">
                  <a:lumMod val="45000"/>
                  <a:lumOff val="55000"/>
                </a:schemeClr>
              </a:gs>
              <a:gs pos="0">
                <a:schemeClr val="tx2"/>
              </a:gs>
            </a:gsLst>
            <a:lin ang="5400000" scaled="1"/>
          </a:gradFill>
        </p:spPr>
        <p:txBody>
          <a:bodyPr rtlCol="0">
            <a:normAutofit/>
          </a:bodyPr>
          <a:lstStyle/>
          <a:p>
            <a:pPr rtl="0"/>
            <a:r>
              <a:rPr lang="nl-NL" sz="4900" u="sng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Content </a:t>
            </a:r>
            <a:r>
              <a:rPr lang="nl-NL" sz="4900" u="sng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presentation</a:t>
            </a:r>
            <a:endParaRPr lang="nl-NL" sz="4900" u="sng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Tijdelijke aanduiding voor inhoud 13"/>
          <p:cNvSpPr>
            <a:spLocks noGrp="1"/>
          </p:cNvSpPr>
          <p:nvPr>
            <p:ph idx="1"/>
          </p:nvPr>
        </p:nvSpPr>
        <p:spPr>
          <a:xfrm>
            <a:off x="1127448" y="1988840"/>
            <a:ext cx="11593288" cy="5774650"/>
          </a:xfrm>
          <a:noFill/>
        </p:spPr>
        <p:txBody>
          <a:bodyPr rtlCol="0">
            <a:normAutofit/>
          </a:bodyPr>
          <a:lstStyle/>
          <a:p>
            <a:pPr rtl="0">
              <a:buClrTx/>
              <a:buBlip>
                <a:blip r:embed="rId3"/>
              </a:buBlip>
            </a:pPr>
            <a:r>
              <a:rPr lang="nl-NL" sz="3600" dirty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 </a:t>
            </a:r>
            <a:r>
              <a:rPr lang="nl-NL" sz="3000" dirty="0" err="1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Introduction</a:t>
            </a:r>
            <a:endParaRPr lang="nl-NL" sz="3000" dirty="0">
              <a:solidFill>
                <a:schemeClr val="bg1"/>
              </a:solidFill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  <a:p>
            <a:pPr rtl="0">
              <a:buClrTx/>
              <a:buBlip>
                <a:blip r:embed="rId3"/>
              </a:buBlip>
            </a:pPr>
            <a:r>
              <a:rPr lang="nl-NL" sz="3600" dirty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 </a:t>
            </a:r>
            <a:r>
              <a:rPr lang="nl-NL" sz="3000" dirty="0" err="1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Materials</a:t>
            </a:r>
            <a:r>
              <a:rPr lang="nl-NL" sz="3000" dirty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 and </a:t>
            </a:r>
            <a:r>
              <a:rPr lang="nl-NL" sz="3000" dirty="0" err="1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methods</a:t>
            </a:r>
            <a:endParaRPr lang="nl-NL" sz="3000" dirty="0">
              <a:solidFill>
                <a:schemeClr val="bg1"/>
              </a:solidFill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  <a:p>
            <a:pPr rtl="0">
              <a:buClrTx/>
              <a:buBlip>
                <a:blip r:embed="rId3"/>
              </a:buBlip>
            </a:pPr>
            <a:r>
              <a:rPr lang="nl-NL" sz="3600" dirty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 </a:t>
            </a:r>
            <a:r>
              <a:rPr lang="nl-NL" sz="3000" dirty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Designs</a:t>
            </a:r>
          </a:p>
          <a:p>
            <a:pPr>
              <a:buClrTx/>
              <a:buBlip>
                <a:blip r:embed="rId3"/>
              </a:buBlip>
            </a:pPr>
            <a:r>
              <a:rPr lang="nl-NL" sz="3000" dirty="0" err="1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Conclusion</a:t>
            </a:r>
            <a:endParaRPr lang="nl-NL" sz="3000" dirty="0">
              <a:solidFill>
                <a:schemeClr val="bg1"/>
              </a:solidFill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  <a:p>
            <a:pPr>
              <a:buClrTx/>
              <a:buBlip>
                <a:blip r:embed="rId3"/>
              </a:buBlip>
            </a:pPr>
            <a:r>
              <a:rPr lang="nl-NL" sz="3000" dirty="0" err="1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Questions</a:t>
            </a:r>
            <a:r>
              <a:rPr lang="nl-NL" sz="3000" dirty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?</a:t>
            </a:r>
          </a:p>
          <a:p>
            <a:pPr rtl="0">
              <a:buClrTx/>
              <a:buBlip>
                <a:blip r:embed="rId3"/>
              </a:buBlip>
            </a:pPr>
            <a:endParaRPr lang="nl-NL" sz="2800" dirty="0">
              <a:solidFill>
                <a:schemeClr val="bg1"/>
              </a:solidFill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  <a:p>
            <a:pPr marL="365760" lvl="1" indent="0">
              <a:buClrTx/>
              <a:buNone/>
            </a:pPr>
            <a:endParaRPr lang="nl-NL" sz="2800" dirty="0">
              <a:solidFill>
                <a:schemeClr val="bg1"/>
              </a:solidFill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  <a:p>
            <a:pPr marL="0" indent="0" rtl="0">
              <a:buClrTx/>
              <a:buNone/>
            </a:pPr>
            <a:endParaRPr lang="nl-NL" sz="2800" dirty="0">
              <a:solidFill>
                <a:schemeClr val="bg1"/>
              </a:solidFill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  <a:p>
            <a:pPr marL="0" indent="0" rtl="0">
              <a:buClrTx/>
              <a:buNone/>
            </a:pPr>
            <a:endParaRPr lang="nl-NL" sz="3200" dirty="0">
              <a:solidFill>
                <a:schemeClr val="bg1"/>
              </a:solidFill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</p:txBody>
      </p:sp>
      <p:sp>
        <p:nvSpPr>
          <p:cNvPr id="4" name="Rechthoek: afgeronde hoeken 3">
            <a:extLst>
              <a:ext uri="{FF2B5EF4-FFF2-40B4-BE49-F238E27FC236}">
                <a16:creationId xmlns:a16="http://schemas.microsoft.com/office/drawing/2014/main" id="{CF61F910-4B35-B3CE-1C72-0253D8F66084}"/>
              </a:ext>
            </a:extLst>
          </p:cNvPr>
          <p:cNvSpPr/>
          <p:nvPr/>
        </p:nvSpPr>
        <p:spPr>
          <a:xfrm>
            <a:off x="11496599" y="6021288"/>
            <a:ext cx="517973" cy="751106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3200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0428263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  <a:alpha val="50000"/>
              </a:schemeClr>
            </a:gs>
            <a:gs pos="0">
              <a:schemeClr val="accent1">
                <a:lumMod val="45000"/>
                <a:lumOff val="55000"/>
              </a:schemeClr>
            </a:gs>
            <a:gs pos="0">
              <a:schemeClr val="accent1">
                <a:lumMod val="45000"/>
                <a:lumOff val="55000"/>
              </a:schemeClr>
            </a:gs>
            <a:gs pos="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2"/>
          <p:cNvSpPr>
            <a:spLocks noGrp="1"/>
          </p:cNvSpPr>
          <p:nvPr>
            <p:ph type="title"/>
          </p:nvPr>
        </p:nvSpPr>
        <p:spPr>
          <a:gradFill>
            <a:gsLst>
              <a:gs pos="0">
                <a:schemeClr val="tx2"/>
              </a:gs>
              <a:gs pos="0">
                <a:schemeClr val="accent1">
                  <a:lumMod val="45000"/>
                  <a:lumOff val="55000"/>
                </a:schemeClr>
              </a:gs>
              <a:gs pos="0">
                <a:schemeClr val="accent1">
                  <a:lumMod val="45000"/>
                  <a:lumOff val="55000"/>
                </a:schemeClr>
              </a:gs>
              <a:gs pos="0">
                <a:schemeClr val="tx2"/>
              </a:gs>
            </a:gsLst>
            <a:lin ang="5400000" scaled="1"/>
          </a:gradFill>
        </p:spPr>
        <p:txBody>
          <a:bodyPr rtlCol="0">
            <a:normAutofit/>
          </a:bodyPr>
          <a:lstStyle/>
          <a:p>
            <a:pPr rtl="0"/>
            <a:r>
              <a:rPr lang="nl-NL" sz="49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3D design</a:t>
            </a:r>
          </a:p>
        </p:txBody>
      </p:sp>
      <p:sp>
        <p:nvSpPr>
          <p:cNvPr id="4" name="Rechthoek: afgeronde hoeken 3">
            <a:extLst>
              <a:ext uri="{FF2B5EF4-FFF2-40B4-BE49-F238E27FC236}">
                <a16:creationId xmlns:a16="http://schemas.microsoft.com/office/drawing/2014/main" id="{0B919959-BF6C-B2B7-EA05-AAE637798C58}"/>
              </a:ext>
            </a:extLst>
          </p:cNvPr>
          <p:cNvSpPr/>
          <p:nvPr/>
        </p:nvSpPr>
        <p:spPr>
          <a:xfrm>
            <a:off x="11352585" y="6021288"/>
            <a:ext cx="661988" cy="751106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3200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20</a:t>
            </a:r>
          </a:p>
        </p:txBody>
      </p:sp>
      <p:pic>
        <p:nvPicPr>
          <p:cNvPr id="7" name="Tijdelijke aanduiding voor inhoud 6">
            <a:extLst>
              <a:ext uri="{FF2B5EF4-FFF2-40B4-BE49-F238E27FC236}">
                <a16:creationId xmlns:a16="http://schemas.microsoft.com/office/drawing/2014/main" id="{1E4E5CFD-345D-0F34-FF09-741D27FEC5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143672" y="1783670"/>
            <a:ext cx="6162566" cy="4613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8561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  <a:alpha val="50000"/>
              </a:schemeClr>
            </a:gs>
            <a:gs pos="0">
              <a:schemeClr val="accent1">
                <a:lumMod val="45000"/>
                <a:lumOff val="55000"/>
              </a:schemeClr>
            </a:gs>
            <a:gs pos="0">
              <a:schemeClr val="accent1">
                <a:lumMod val="45000"/>
                <a:lumOff val="55000"/>
              </a:schemeClr>
            </a:gs>
            <a:gs pos="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2"/>
          <p:cNvSpPr>
            <a:spLocks noGrp="1"/>
          </p:cNvSpPr>
          <p:nvPr>
            <p:ph type="title"/>
          </p:nvPr>
        </p:nvSpPr>
        <p:spPr>
          <a:gradFill>
            <a:gsLst>
              <a:gs pos="0">
                <a:schemeClr val="tx2"/>
              </a:gs>
              <a:gs pos="0">
                <a:schemeClr val="accent1">
                  <a:lumMod val="45000"/>
                  <a:lumOff val="55000"/>
                </a:schemeClr>
              </a:gs>
              <a:gs pos="0">
                <a:schemeClr val="accent1">
                  <a:lumMod val="45000"/>
                  <a:lumOff val="55000"/>
                </a:schemeClr>
              </a:gs>
              <a:gs pos="0">
                <a:schemeClr val="tx2"/>
              </a:gs>
            </a:gsLst>
            <a:lin ang="5400000" scaled="1"/>
          </a:gradFill>
        </p:spPr>
        <p:txBody>
          <a:bodyPr rtlCol="0">
            <a:normAutofit/>
          </a:bodyPr>
          <a:lstStyle/>
          <a:p>
            <a:pPr rtl="0"/>
            <a:r>
              <a:rPr lang="nl-NL" sz="49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3D design (extra features)</a:t>
            </a:r>
          </a:p>
        </p:txBody>
      </p:sp>
      <p:sp>
        <p:nvSpPr>
          <p:cNvPr id="14" name="Tijdelijke aanduiding voor inhoud 13"/>
          <p:cNvSpPr>
            <a:spLocks noGrp="1"/>
          </p:cNvSpPr>
          <p:nvPr>
            <p:ph idx="1"/>
          </p:nvPr>
        </p:nvSpPr>
        <p:spPr>
          <a:xfrm>
            <a:off x="551384" y="1546698"/>
            <a:ext cx="9144000" cy="4267131"/>
          </a:xfrm>
          <a:gradFill>
            <a:gsLst>
              <a:gs pos="0">
                <a:schemeClr val="accent1">
                  <a:lumMod val="5000"/>
                  <a:lumOff val="95000"/>
                  <a:alpha val="50000"/>
                </a:schemeClr>
              </a:gs>
              <a:gs pos="0">
                <a:schemeClr val="accent1">
                  <a:lumMod val="45000"/>
                  <a:lumOff val="55000"/>
                </a:schemeClr>
              </a:gs>
              <a:gs pos="0">
                <a:schemeClr val="accent1">
                  <a:lumMod val="45000"/>
                  <a:lumOff val="55000"/>
                </a:schemeClr>
              </a:gs>
              <a:gs pos="0">
                <a:schemeClr val="tx2"/>
              </a:gs>
            </a:gsLst>
            <a:lin ang="5400000" scaled="1"/>
          </a:gradFill>
        </p:spPr>
        <p:txBody>
          <a:bodyPr rtlCol="0">
            <a:normAutofit/>
          </a:bodyPr>
          <a:lstStyle/>
          <a:p>
            <a:pPr rtl="0">
              <a:buClrTx/>
              <a:buBlip>
                <a:blip r:embed="rId3"/>
              </a:buBlip>
            </a:pPr>
            <a:r>
              <a:rPr lang="nl-NL" sz="5400" dirty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 </a:t>
            </a:r>
            <a:r>
              <a:rPr lang="nl-NL" sz="3200" dirty="0" err="1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locking</a:t>
            </a:r>
            <a:r>
              <a:rPr lang="nl-NL" sz="3200" dirty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 point soldering iron</a:t>
            </a:r>
          </a:p>
          <a:p>
            <a:pPr>
              <a:buClrTx/>
              <a:buBlip>
                <a:blip r:embed="rId3"/>
              </a:buBlip>
            </a:pPr>
            <a:r>
              <a:rPr lang="nl-NL" sz="5400" dirty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 </a:t>
            </a:r>
            <a:r>
              <a:rPr lang="nl-NL" sz="3200" dirty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Soldering iron tip </a:t>
            </a:r>
            <a:r>
              <a:rPr lang="nl-NL" sz="3200" dirty="0" err="1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protection</a:t>
            </a:r>
            <a:r>
              <a:rPr lang="nl-NL" sz="3200" dirty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 cap</a:t>
            </a:r>
            <a:endParaRPr lang="nl-NL" sz="5400" dirty="0">
              <a:solidFill>
                <a:schemeClr val="bg1"/>
              </a:solidFill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  <a:p>
            <a:pPr marL="365760" lvl="1" indent="0">
              <a:buClrTx/>
              <a:buNone/>
            </a:pPr>
            <a:endParaRPr lang="nl-NL" sz="3200" dirty="0">
              <a:solidFill>
                <a:schemeClr val="bg1"/>
              </a:solidFill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  <a:p>
            <a:pPr marL="0" indent="0" rtl="0">
              <a:buClrTx/>
              <a:buNone/>
            </a:pPr>
            <a:endParaRPr lang="nl-NL" sz="5400" dirty="0">
              <a:solidFill>
                <a:schemeClr val="bg1"/>
              </a:solidFill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  <a:p>
            <a:pPr marL="0" indent="0" rtl="0">
              <a:buClrTx/>
              <a:buNone/>
            </a:pPr>
            <a:endParaRPr lang="nl-NL" sz="2800" dirty="0">
              <a:solidFill>
                <a:schemeClr val="bg1"/>
              </a:solidFill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  <a:p>
            <a:pPr marL="365760" lvl="1" indent="0">
              <a:buClrTx/>
              <a:buNone/>
            </a:pPr>
            <a:endParaRPr lang="nl-NL" sz="2800" dirty="0">
              <a:solidFill>
                <a:schemeClr val="bg1"/>
              </a:solidFill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  <a:p>
            <a:pPr marL="0" indent="0" rtl="0">
              <a:buClrTx/>
              <a:buNone/>
            </a:pPr>
            <a:endParaRPr lang="nl-NL" sz="2800" dirty="0">
              <a:solidFill>
                <a:schemeClr val="bg1"/>
              </a:solidFill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  <a:p>
            <a:pPr marL="0" indent="0" rtl="0">
              <a:buClrTx/>
              <a:buNone/>
            </a:pPr>
            <a:endParaRPr lang="nl-NL" sz="3200" dirty="0">
              <a:solidFill>
                <a:schemeClr val="bg1"/>
              </a:solidFill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</p:txBody>
      </p:sp>
      <p:pic>
        <p:nvPicPr>
          <p:cNvPr id="3" name="Afbeelding 2" descr="Afbeelding met paars&#10;&#10;Automatisch gegenereerde beschrijving">
            <a:extLst>
              <a:ext uri="{FF2B5EF4-FFF2-40B4-BE49-F238E27FC236}">
                <a16:creationId xmlns:a16="http://schemas.microsoft.com/office/drawing/2014/main" id="{8C9F3F92-AFAC-E5A8-6179-FB3FF6CD51E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92"/>
          <a:stretch/>
        </p:blipFill>
        <p:spPr>
          <a:xfrm>
            <a:off x="7464152" y="1600200"/>
            <a:ext cx="4176464" cy="4900790"/>
          </a:xfrm>
          <a:prstGeom prst="rect">
            <a:avLst/>
          </a:prstGeom>
        </p:spPr>
      </p:pic>
      <p:pic>
        <p:nvPicPr>
          <p:cNvPr id="5" name="Afbeelding 4" descr="Afbeelding met tekst&#10;&#10;Automatisch gegenereerde beschrijving">
            <a:extLst>
              <a:ext uri="{FF2B5EF4-FFF2-40B4-BE49-F238E27FC236}">
                <a16:creationId xmlns:a16="http://schemas.microsoft.com/office/drawing/2014/main" id="{CBA6340E-54F9-8835-2D0D-2886B36C6965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51" b="6667"/>
          <a:stretch/>
        </p:blipFill>
        <p:spPr>
          <a:xfrm>
            <a:off x="586586" y="3212976"/>
            <a:ext cx="3459996" cy="3403848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39AE225B-CE75-8591-FF5F-03AC4A45F5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32706" y="3624074"/>
            <a:ext cx="3045321" cy="2533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323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  <a:alpha val="50000"/>
              </a:schemeClr>
            </a:gs>
            <a:gs pos="0">
              <a:schemeClr val="accent1">
                <a:lumMod val="45000"/>
                <a:lumOff val="55000"/>
              </a:schemeClr>
            </a:gs>
            <a:gs pos="0">
              <a:schemeClr val="accent1">
                <a:lumMod val="45000"/>
                <a:lumOff val="55000"/>
              </a:schemeClr>
            </a:gs>
            <a:gs pos="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2"/>
          <p:cNvSpPr>
            <a:spLocks noGrp="1"/>
          </p:cNvSpPr>
          <p:nvPr>
            <p:ph type="title"/>
          </p:nvPr>
        </p:nvSpPr>
        <p:spPr>
          <a:gradFill>
            <a:gsLst>
              <a:gs pos="0">
                <a:schemeClr val="tx2"/>
              </a:gs>
              <a:gs pos="0">
                <a:schemeClr val="accent1">
                  <a:lumMod val="45000"/>
                  <a:lumOff val="55000"/>
                </a:schemeClr>
              </a:gs>
              <a:gs pos="0">
                <a:schemeClr val="accent1">
                  <a:lumMod val="45000"/>
                  <a:lumOff val="55000"/>
                </a:schemeClr>
              </a:gs>
              <a:gs pos="0">
                <a:schemeClr val="tx2"/>
              </a:gs>
            </a:gsLst>
            <a:lin ang="5400000" scaled="1"/>
          </a:gradFill>
        </p:spPr>
        <p:txBody>
          <a:bodyPr rtlCol="0">
            <a:normAutofit/>
          </a:bodyPr>
          <a:lstStyle/>
          <a:p>
            <a:pPr rtl="0"/>
            <a:r>
              <a:rPr lang="nl-NL" sz="4900" u="sng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 few </a:t>
            </a:r>
            <a:r>
              <a:rPr lang="nl-NL" sz="4900" u="sng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problems</a:t>
            </a:r>
            <a:r>
              <a:rPr lang="nl-NL" sz="4900" u="sng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nl-NL" sz="4900" u="sng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adjustments</a:t>
            </a:r>
            <a:endParaRPr lang="nl-NL" sz="4900" u="sng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Tijdelijke aanduiding voor inhoud 13"/>
          <p:cNvSpPr>
            <a:spLocks noGrp="1"/>
          </p:cNvSpPr>
          <p:nvPr>
            <p:ph idx="1"/>
          </p:nvPr>
        </p:nvSpPr>
        <p:spPr>
          <a:xfrm>
            <a:off x="1847528" y="2852936"/>
            <a:ext cx="8496944" cy="3096344"/>
          </a:xfrm>
          <a:noFill/>
        </p:spPr>
        <p:txBody>
          <a:bodyPr rtlCol="0">
            <a:normAutofit/>
          </a:bodyPr>
          <a:lstStyle/>
          <a:p>
            <a:pPr rtl="0">
              <a:buClrTx/>
              <a:buBlip>
                <a:blip r:embed="rId3"/>
              </a:buBlip>
            </a:pPr>
            <a:r>
              <a:rPr lang="nl-NL" sz="5400" dirty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 </a:t>
            </a:r>
            <a:r>
              <a:rPr lang="nl-NL" sz="4000" dirty="0" err="1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Mountinghole</a:t>
            </a:r>
            <a:r>
              <a:rPr lang="nl-NL" sz="4000" dirty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 </a:t>
            </a:r>
            <a:r>
              <a:rPr lang="nl-NL" sz="4000" dirty="0" err="1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encorder</a:t>
            </a:r>
            <a:r>
              <a:rPr lang="nl-NL" sz="4000" dirty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 SMD?</a:t>
            </a:r>
          </a:p>
          <a:p>
            <a:pPr marL="0" indent="0" rtl="0">
              <a:buClrTx/>
              <a:buNone/>
            </a:pPr>
            <a:endParaRPr lang="nl-NL" sz="4000" dirty="0">
              <a:solidFill>
                <a:schemeClr val="bg1"/>
              </a:solidFill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  <a:p>
            <a:pPr rtl="0">
              <a:buClrTx/>
              <a:buBlip>
                <a:blip r:embed="rId3"/>
              </a:buBlip>
            </a:pPr>
            <a:r>
              <a:rPr lang="nl-NL" sz="4400" dirty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 </a:t>
            </a:r>
            <a:r>
              <a:rPr lang="nl-NL" sz="4000" dirty="0" err="1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Cost</a:t>
            </a:r>
            <a:r>
              <a:rPr lang="nl-NL" sz="4000" dirty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 -&gt; free samples</a:t>
            </a:r>
          </a:p>
          <a:p>
            <a:pPr marL="0" indent="0" rtl="0">
              <a:buClrTx/>
              <a:buNone/>
            </a:pPr>
            <a:endParaRPr lang="nl-NL" sz="2800" dirty="0">
              <a:solidFill>
                <a:schemeClr val="bg1"/>
              </a:solidFill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  <a:p>
            <a:pPr rtl="0">
              <a:buClrTx/>
              <a:buBlip>
                <a:blip r:embed="rId3"/>
              </a:buBlip>
            </a:pPr>
            <a:endParaRPr lang="nl-NL" sz="2800" dirty="0">
              <a:solidFill>
                <a:schemeClr val="bg1"/>
              </a:solidFill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  <a:p>
            <a:pPr marL="365760" lvl="1" indent="0">
              <a:buClrTx/>
              <a:buNone/>
            </a:pPr>
            <a:endParaRPr lang="nl-NL" sz="2800" dirty="0">
              <a:solidFill>
                <a:schemeClr val="bg1"/>
              </a:solidFill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  <a:p>
            <a:pPr marL="0" indent="0" rtl="0">
              <a:buClrTx/>
              <a:buNone/>
            </a:pPr>
            <a:endParaRPr lang="nl-NL" sz="2800" dirty="0">
              <a:solidFill>
                <a:schemeClr val="bg1"/>
              </a:solidFill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  <a:p>
            <a:pPr marL="0" indent="0" rtl="0">
              <a:buClrTx/>
              <a:buNone/>
            </a:pPr>
            <a:endParaRPr lang="nl-NL" sz="3200" dirty="0">
              <a:solidFill>
                <a:schemeClr val="bg1"/>
              </a:solidFill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41033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  <a:alpha val="50000"/>
              </a:schemeClr>
            </a:gs>
            <a:gs pos="0">
              <a:schemeClr val="accent1">
                <a:lumMod val="45000"/>
                <a:lumOff val="55000"/>
              </a:schemeClr>
            </a:gs>
            <a:gs pos="0">
              <a:schemeClr val="accent1">
                <a:lumMod val="45000"/>
                <a:lumOff val="55000"/>
              </a:schemeClr>
            </a:gs>
            <a:gs pos="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2"/>
          <p:cNvSpPr>
            <a:spLocks noGrp="1"/>
          </p:cNvSpPr>
          <p:nvPr>
            <p:ph type="title"/>
          </p:nvPr>
        </p:nvSpPr>
        <p:spPr>
          <a:gradFill>
            <a:gsLst>
              <a:gs pos="0">
                <a:schemeClr val="tx2"/>
              </a:gs>
              <a:gs pos="0">
                <a:schemeClr val="accent1">
                  <a:lumMod val="45000"/>
                  <a:lumOff val="55000"/>
                </a:schemeClr>
              </a:gs>
              <a:gs pos="0">
                <a:schemeClr val="accent1">
                  <a:lumMod val="45000"/>
                  <a:lumOff val="55000"/>
                </a:schemeClr>
              </a:gs>
              <a:gs pos="0">
                <a:schemeClr val="tx2"/>
              </a:gs>
            </a:gsLst>
            <a:lin ang="5400000" scaled="1"/>
          </a:gradFill>
        </p:spPr>
        <p:txBody>
          <a:bodyPr rtlCol="0">
            <a:normAutofit/>
          </a:bodyPr>
          <a:lstStyle/>
          <a:p>
            <a:pPr rtl="0"/>
            <a:r>
              <a:rPr lang="nl-NL" sz="4900" u="sng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Conclusion</a:t>
            </a:r>
            <a:endParaRPr lang="nl-NL" sz="4900" u="sng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Tijdelijke aanduiding voor inhoud 13"/>
          <p:cNvSpPr>
            <a:spLocks noGrp="1"/>
          </p:cNvSpPr>
          <p:nvPr>
            <p:ph idx="1"/>
          </p:nvPr>
        </p:nvSpPr>
        <p:spPr>
          <a:xfrm>
            <a:off x="1415480" y="2590800"/>
            <a:ext cx="9144000" cy="2710408"/>
          </a:xfrm>
          <a:gradFill>
            <a:gsLst>
              <a:gs pos="0">
                <a:schemeClr val="accent1">
                  <a:lumMod val="5000"/>
                  <a:lumOff val="95000"/>
                  <a:alpha val="50000"/>
                </a:schemeClr>
              </a:gs>
              <a:gs pos="0">
                <a:schemeClr val="accent1">
                  <a:lumMod val="45000"/>
                  <a:lumOff val="55000"/>
                </a:schemeClr>
              </a:gs>
              <a:gs pos="0">
                <a:schemeClr val="accent1">
                  <a:lumMod val="45000"/>
                  <a:lumOff val="55000"/>
                </a:schemeClr>
              </a:gs>
              <a:gs pos="0">
                <a:schemeClr val="tx2"/>
              </a:gs>
            </a:gsLst>
            <a:lin ang="5400000" scaled="1"/>
          </a:gradFill>
        </p:spPr>
        <p:txBody>
          <a:bodyPr rtlCol="0">
            <a:normAutofit/>
          </a:bodyPr>
          <a:lstStyle/>
          <a:p>
            <a:pPr rtl="0">
              <a:buClrTx/>
              <a:buBlip>
                <a:blip r:embed="rId3"/>
              </a:buBlip>
            </a:pPr>
            <a:r>
              <a:rPr lang="nl-NL" sz="5400" dirty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 </a:t>
            </a:r>
            <a:r>
              <a:rPr lang="nl-NL" sz="3200" dirty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Great </a:t>
            </a:r>
            <a:r>
              <a:rPr lang="nl-NL" sz="3200" dirty="0" err="1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learning</a:t>
            </a:r>
            <a:r>
              <a:rPr lang="nl-NL" sz="3200" dirty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 and </a:t>
            </a:r>
            <a:r>
              <a:rPr lang="nl-NL" sz="3200" dirty="0" err="1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experience</a:t>
            </a:r>
            <a:r>
              <a:rPr lang="nl-NL" sz="3200" dirty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 moment</a:t>
            </a:r>
          </a:p>
          <a:p>
            <a:pPr rtl="0">
              <a:buClrTx/>
              <a:buBlip>
                <a:blip r:embed="rId3"/>
              </a:buBlip>
            </a:pPr>
            <a:r>
              <a:rPr lang="nl-NL" sz="5400" dirty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 </a:t>
            </a:r>
            <a:r>
              <a:rPr lang="nl-NL" sz="3200" dirty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How </a:t>
            </a:r>
            <a:r>
              <a:rPr lang="nl-NL" sz="3200" dirty="0" err="1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to</a:t>
            </a:r>
            <a:r>
              <a:rPr lang="nl-NL" sz="3200" dirty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 </a:t>
            </a:r>
            <a:r>
              <a:rPr lang="nl-NL" sz="3200" dirty="0" err="1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improve</a:t>
            </a:r>
            <a:endParaRPr lang="nl-NL" sz="3200" dirty="0">
              <a:solidFill>
                <a:schemeClr val="bg1"/>
              </a:solidFill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  <a:p>
            <a:pPr marL="0" indent="0" rtl="0">
              <a:buClrTx/>
              <a:buNone/>
            </a:pPr>
            <a:endParaRPr lang="nl-NL" sz="2800" dirty="0">
              <a:solidFill>
                <a:schemeClr val="bg1"/>
              </a:solidFill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  <a:p>
            <a:pPr marL="365760" lvl="1" indent="0">
              <a:buClrTx/>
              <a:buNone/>
            </a:pPr>
            <a:endParaRPr lang="nl-NL" sz="2800" dirty="0">
              <a:solidFill>
                <a:schemeClr val="bg1"/>
              </a:solidFill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  <a:p>
            <a:pPr marL="0" indent="0" rtl="0">
              <a:buClrTx/>
              <a:buNone/>
            </a:pPr>
            <a:endParaRPr lang="nl-NL" sz="2800" dirty="0">
              <a:solidFill>
                <a:schemeClr val="bg1"/>
              </a:solidFill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  <a:p>
            <a:pPr marL="0" indent="0" rtl="0">
              <a:buClrTx/>
              <a:buNone/>
            </a:pPr>
            <a:endParaRPr lang="nl-NL" sz="3200" dirty="0">
              <a:solidFill>
                <a:schemeClr val="bg1"/>
              </a:solidFill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04963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0">
              <a:schemeClr val="accent1">
                <a:lumMod val="45000"/>
                <a:lumOff val="55000"/>
              </a:schemeClr>
            </a:gs>
            <a:gs pos="0">
              <a:schemeClr val="accent1">
                <a:lumMod val="45000"/>
                <a:lumOff val="55000"/>
              </a:schemeClr>
            </a:gs>
            <a:gs pos="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jdelijke aanduiding voor inhoud 13"/>
          <p:cNvSpPr>
            <a:spLocks noGrp="1"/>
          </p:cNvSpPr>
          <p:nvPr>
            <p:ph idx="1"/>
          </p:nvPr>
        </p:nvSpPr>
        <p:spPr>
          <a:xfrm>
            <a:off x="1524000" y="2708920"/>
            <a:ext cx="9144000" cy="4267200"/>
          </a:xfrm>
        </p:spPr>
        <p:txBody>
          <a:bodyPr rtlCol="0">
            <a:normAutofit/>
          </a:bodyPr>
          <a:lstStyle/>
          <a:p>
            <a:pPr marL="0" indent="0" algn="ctr" rtl="0">
              <a:buClrTx/>
              <a:buNone/>
            </a:pPr>
            <a:r>
              <a:rPr lang="nl-NL" sz="4400" dirty="0" err="1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Thank</a:t>
            </a:r>
            <a:r>
              <a:rPr lang="nl-NL" sz="4400" dirty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 </a:t>
            </a:r>
            <a:r>
              <a:rPr lang="nl-NL" sz="4400" dirty="0" err="1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you</a:t>
            </a:r>
            <a:r>
              <a:rPr lang="nl-NL" sz="4400" dirty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 </a:t>
            </a:r>
            <a:r>
              <a:rPr lang="nl-NL" sz="4400" dirty="0" err="1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for</a:t>
            </a:r>
            <a:r>
              <a:rPr lang="nl-NL" sz="4400" dirty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 </a:t>
            </a:r>
            <a:r>
              <a:rPr lang="nl-NL" sz="4400" dirty="0" err="1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you</a:t>
            </a:r>
            <a:r>
              <a:rPr lang="nl-NL" sz="4400" dirty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 attention. </a:t>
            </a:r>
          </a:p>
          <a:p>
            <a:pPr marL="0" indent="0" algn="ctr" rtl="0">
              <a:buClrTx/>
              <a:buNone/>
            </a:pPr>
            <a:r>
              <a:rPr lang="nl-NL" sz="4400" dirty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Are </a:t>
            </a:r>
            <a:r>
              <a:rPr lang="nl-NL" sz="4400" dirty="0" err="1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there</a:t>
            </a:r>
            <a:r>
              <a:rPr lang="nl-NL" sz="4400" dirty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 </a:t>
            </a:r>
            <a:r>
              <a:rPr lang="nl-NL" sz="4400" dirty="0" err="1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any</a:t>
            </a:r>
            <a:r>
              <a:rPr lang="nl-NL" sz="4400" dirty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 </a:t>
            </a:r>
            <a:r>
              <a:rPr lang="nl-NL" sz="4400" dirty="0" err="1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questions</a:t>
            </a:r>
            <a:r>
              <a:rPr lang="nl-NL" sz="4400" dirty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?</a:t>
            </a: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31D9207A-AFBB-1E4F-3776-164C030F01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0196" y="404664"/>
            <a:ext cx="3528392" cy="3528392"/>
          </a:xfrm>
          <a:prstGeom prst="rect">
            <a:avLst/>
          </a:prstGeom>
        </p:spPr>
      </p:pic>
      <p:pic>
        <p:nvPicPr>
          <p:cNvPr id="7" name="Afbeelding 6" descr="Afbeelding met tekst&#10;&#10;Automatisch gegenereerde beschrijving">
            <a:extLst>
              <a:ext uri="{FF2B5EF4-FFF2-40B4-BE49-F238E27FC236}">
                <a16:creationId xmlns:a16="http://schemas.microsoft.com/office/drawing/2014/main" id="{6BBCC41D-8312-3953-D5C8-998BB242A6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0479" y="3735556"/>
            <a:ext cx="3646574" cy="3240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6470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  <a:alpha val="50000"/>
              </a:schemeClr>
            </a:gs>
            <a:gs pos="0">
              <a:schemeClr val="accent1">
                <a:lumMod val="45000"/>
                <a:lumOff val="55000"/>
              </a:schemeClr>
            </a:gs>
            <a:gs pos="0">
              <a:schemeClr val="accent1">
                <a:lumMod val="45000"/>
                <a:lumOff val="55000"/>
              </a:schemeClr>
            </a:gs>
            <a:gs pos="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2"/>
          <p:cNvSpPr>
            <a:spLocks noGrp="1"/>
          </p:cNvSpPr>
          <p:nvPr>
            <p:ph type="title"/>
          </p:nvPr>
        </p:nvSpPr>
        <p:spPr>
          <a:xfrm>
            <a:off x="1415480" y="462508"/>
            <a:ext cx="9144000" cy="1143000"/>
          </a:xfrm>
          <a:gradFill>
            <a:gsLst>
              <a:gs pos="0">
                <a:schemeClr val="tx2"/>
              </a:gs>
              <a:gs pos="0">
                <a:schemeClr val="accent1">
                  <a:lumMod val="45000"/>
                  <a:lumOff val="55000"/>
                </a:schemeClr>
              </a:gs>
              <a:gs pos="0">
                <a:schemeClr val="accent1">
                  <a:lumMod val="45000"/>
                  <a:lumOff val="55000"/>
                </a:schemeClr>
              </a:gs>
              <a:gs pos="0">
                <a:schemeClr val="tx2"/>
              </a:gs>
            </a:gsLst>
            <a:lin ang="5400000" scaled="1"/>
          </a:gradFill>
        </p:spPr>
        <p:txBody>
          <a:bodyPr rtlCol="0">
            <a:normAutofit fontScale="90000"/>
          </a:bodyPr>
          <a:lstStyle/>
          <a:p>
            <a:pPr rtl="0"/>
            <a:r>
              <a:rPr lang="nl-NL" sz="4900" u="sng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Introduction</a:t>
            </a:r>
            <a:r>
              <a:rPr lang="nl-NL" sz="4900" u="sng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nl-NL" sz="4900" u="sng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nl-NL" sz="4900" u="sng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4900" u="sng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choice</a:t>
            </a:r>
            <a:r>
              <a:rPr lang="nl-NL" sz="4900" u="sng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of </a:t>
            </a:r>
            <a:r>
              <a:rPr lang="nl-NL" sz="4900" u="sng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nl-NL" sz="4900" u="sng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soldering station</a:t>
            </a:r>
          </a:p>
        </p:txBody>
      </p:sp>
      <p:sp>
        <p:nvSpPr>
          <p:cNvPr id="14" name="Tijdelijke aanduiding voor inhoud 13"/>
          <p:cNvSpPr>
            <a:spLocks noGrp="1"/>
          </p:cNvSpPr>
          <p:nvPr>
            <p:ph idx="1"/>
          </p:nvPr>
        </p:nvSpPr>
        <p:spPr>
          <a:xfrm>
            <a:off x="1524000" y="2492896"/>
            <a:ext cx="9144000" cy="3331096"/>
          </a:xfrm>
          <a:gradFill>
            <a:gsLst>
              <a:gs pos="0">
                <a:schemeClr val="accent1">
                  <a:lumMod val="5000"/>
                  <a:lumOff val="95000"/>
                  <a:alpha val="50000"/>
                </a:schemeClr>
              </a:gs>
              <a:gs pos="0">
                <a:schemeClr val="accent1">
                  <a:lumMod val="45000"/>
                  <a:lumOff val="55000"/>
                </a:schemeClr>
              </a:gs>
              <a:gs pos="0">
                <a:schemeClr val="accent1">
                  <a:lumMod val="45000"/>
                  <a:lumOff val="55000"/>
                </a:schemeClr>
              </a:gs>
              <a:gs pos="0">
                <a:schemeClr val="tx2"/>
              </a:gs>
            </a:gsLst>
            <a:lin ang="5400000" scaled="1"/>
          </a:gradFill>
        </p:spPr>
        <p:txBody>
          <a:bodyPr rtlCol="0">
            <a:normAutofit/>
          </a:bodyPr>
          <a:lstStyle/>
          <a:p>
            <a:pPr rtl="0">
              <a:buClrTx/>
              <a:buBlip>
                <a:blip r:embed="rId3"/>
              </a:buBlip>
            </a:pPr>
            <a:r>
              <a:rPr lang="nl-NL" sz="2800" dirty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 </a:t>
            </a:r>
            <a:r>
              <a:rPr lang="nl-NL" sz="2800" dirty="0" err="1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Popular</a:t>
            </a:r>
            <a:r>
              <a:rPr lang="nl-NL" sz="2800" dirty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 tool </a:t>
            </a:r>
          </a:p>
          <a:p>
            <a:pPr marL="0" indent="0" rtl="0">
              <a:buClrTx/>
              <a:buNone/>
            </a:pPr>
            <a:endParaRPr lang="nl-NL" sz="2800" dirty="0">
              <a:solidFill>
                <a:schemeClr val="bg1"/>
              </a:solidFill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  <a:p>
            <a:pPr rtl="0">
              <a:buClrTx/>
              <a:buBlip>
                <a:blip r:embed="rId3"/>
              </a:buBlip>
            </a:pPr>
            <a:r>
              <a:rPr lang="nl-NL" sz="2800" dirty="0" err="1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Used</a:t>
            </a:r>
            <a:r>
              <a:rPr lang="nl-NL" sz="2800" dirty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 </a:t>
            </a:r>
            <a:r>
              <a:rPr lang="nl-NL" sz="2800" dirty="0" err="1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to</a:t>
            </a:r>
            <a:r>
              <a:rPr lang="nl-NL" sz="2800" dirty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 </a:t>
            </a:r>
            <a:r>
              <a:rPr lang="nl-NL" sz="2800" dirty="0" err="1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repair</a:t>
            </a:r>
            <a:r>
              <a:rPr lang="nl-NL" sz="2800" dirty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 </a:t>
            </a:r>
            <a:r>
              <a:rPr lang="nl-NL" sz="2800" dirty="0" err="1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devices</a:t>
            </a:r>
            <a:r>
              <a:rPr lang="nl-NL" sz="2800" dirty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/make </a:t>
            </a:r>
            <a:r>
              <a:rPr lang="nl-NL" sz="2800" dirty="0" err="1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own</a:t>
            </a:r>
            <a:r>
              <a:rPr lang="nl-NL" sz="2800" dirty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 </a:t>
            </a:r>
            <a:r>
              <a:rPr lang="nl-NL" sz="2800" dirty="0" err="1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projects</a:t>
            </a:r>
            <a:endParaRPr lang="nl-NL" sz="2800" dirty="0">
              <a:solidFill>
                <a:schemeClr val="bg1"/>
              </a:solidFill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  <a:p>
            <a:pPr marL="365760" lvl="1" indent="0">
              <a:buClrTx/>
              <a:buNone/>
            </a:pPr>
            <a:endParaRPr lang="nl-NL" sz="2800" dirty="0">
              <a:solidFill>
                <a:schemeClr val="bg1"/>
              </a:solidFill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  <a:p>
            <a:pPr marL="0" indent="0" rtl="0">
              <a:buClrTx/>
              <a:buNone/>
            </a:pPr>
            <a:endParaRPr lang="nl-NL" sz="2800" dirty="0">
              <a:solidFill>
                <a:schemeClr val="bg1"/>
              </a:solidFill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  <a:p>
            <a:pPr marL="0" indent="0" rtl="0">
              <a:buClrTx/>
              <a:buNone/>
            </a:pPr>
            <a:endParaRPr lang="nl-NL" sz="3200" dirty="0">
              <a:solidFill>
                <a:schemeClr val="bg1"/>
              </a:solidFill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</p:txBody>
      </p:sp>
      <p:sp>
        <p:nvSpPr>
          <p:cNvPr id="4" name="Rechthoek: afgeronde hoeken 3">
            <a:extLst>
              <a:ext uri="{FF2B5EF4-FFF2-40B4-BE49-F238E27FC236}">
                <a16:creationId xmlns:a16="http://schemas.microsoft.com/office/drawing/2014/main" id="{6C096C7F-0F40-9703-95CD-1CE9B72BFFD3}"/>
              </a:ext>
            </a:extLst>
          </p:cNvPr>
          <p:cNvSpPr/>
          <p:nvPr/>
        </p:nvSpPr>
        <p:spPr>
          <a:xfrm>
            <a:off x="11496599" y="6021288"/>
            <a:ext cx="517973" cy="751106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3200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5338106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  <a:alpha val="50000"/>
              </a:schemeClr>
            </a:gs>
            <a:gs pos="0">
              <a:schemeClr val="accent1">
                <a:lumMod val="45000"/>
                <a:lumOff val="55000"/>
              </a:schemeClr>
            </a:gs>
            <a:gs pos="0">
              <a:schemeClr val="accent1">
                <a:lumMod val="45000"/>
                <a:lumOff val="55000"/>
              </a:schemeClr>
            </a:gs>
            <a:gs pos="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jdelijke aanduiding voor inhoud 13"/>
          <p:cNvSpPr>
            <a:spLocks noGrp="1"/>
          </p:cNvSpPr>
          <p:nvPr>
            <p:ph idx="1"/>
          </p:nvPr>
        </p:nvSpPr>
        <p:spPr>
          <a:xfrm>
            <a:off x="1775520" y="146187"/>
            <a:ext cx="9144000" cy="1944216"/>
          </a:xfrm>
          <a:gradFill>
            <a:gsLst>
              <a:gs pos="0">
                <a:schemeClr val="accent1">
                  <a:lumMod val="5000"/>
                  <a:lumOff val="95000"/>
                  <a:alpha val="50000"/>
                </a:schemeClr>
              </a:gs>
              <a:gs pos="0">
                <a:schemeClr val="accent1">
                  <a:lumMod val="45000"/>
                  <a:lumOff val="55000"/>
                </a:schemeClr>
              </a:gs>
              <a:gs pos="0">
                <a:schemeClr val="accent1">
                  <a:lumMod val="45000"/>
                  <a:lumOff val="55000"/>
                </a:schemeClr>
              </a:gs>
              <a:gs pos="0">
                <a:schemeClr val="tx2"/>
              </a:gs>
            </a:gsLst>
            <a:lin ang="5400000" scaled="1"/>
          </a:gradFill>
        </p:spPr>
        <p:txBody>
          <a:bodyPr rtlCol="0">
            <a:normAutofit lnSpcReduction="10000"/>
          </a:bodyPr>
          <a:lstStyle/>
          <a:p>
            <a:pPr rtl="0">
              <a:buClrTx/>
              <a:buBlip>
                <a:blip r:embed="rId2"/>
              </a:buBlip>
            </a:pPr>
            <a:r>
              <a:rPr lang="nl-NL" sz="4400" dirty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 </a:t>
            </a:r>
            <a:r>
              <a:rPr lang="nl-NL" sz="2800" dirty="0" err="1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Problems</a:t>
            </a:r>
            <a:r>
              <a:rPr lang="nl-NL" sz="2800" dirty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 </a:t>
            </a:r>
            <a:r>
              <a:rPr lang="nl-NL" sz="2800" dirty="0" err="1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when</a:t>
            </a:r>
            <a:r>
              <a:rPr lang="nl-NL" sz="2800" dirty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 </a:t>
            </a:r>
            <a:r>
              <a:rPr lang="nl-NL" sz="2800" dirty="0" err="1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buying</a:t>
            </a:r>
            <a:r>
              <a:rPr lang="nl-NL" sz="2800" dirty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 :</a:t>
            </a:r>
          </a:p>
          <a:p>
            <a:pPr lvl="2">
              <a:buClrTx/>
              <a:buFont typeface="Wingdings" panose="05000000000000000000" pitchFamily="2" charset="2"/>
              <a:buChar char="Ø"/>
            </a:pPr>
            <a:r>
              <a:rPr lang="nl-NL" sz="2400" dirty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 </a:t>
            </a:r>
            <a:r>
              <a:rPr lang="nl-NL" sz="2400" dirty="0" err="1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Often</a:t>
            </a:r>
            <a:r>
              <a:rPr lang="nl-NL" sz="2400" dirty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 bad </a:t>
            </a:r>
            <a:r>
              <a:rPr lang="nl-NL" sz="2400" dirty="0" err="1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quality</a:t>
            </a:r>
            <a:r>
              <a:rPr lang="nl-NL" sz="2400" dirty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 </a:t>
            </a:r>
            <a:r>
              <a:rPr lang="nl-NL" sz="2400" dirty="0" err="1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for</a:t>
            </a:r>
            <a:r>
              <a:rPr lang="nl-NL" sz="2400" dirty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 </a:t>
            </a:r>
            <a:r>
              <a:rPr lang="nl-NL" sz="2400" dirty="0" err="1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the</a:t>
            </a:r>
            <a:r>
              <a:rPr lang="nl-NL" sz="2400" dirty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 </a:t>
            </a:r>
            <a:r>
              <a:rPr lang="nl-NL" sz="2400" dirty="0" err="1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cheaper</a:t>
            </a:r>
            <a:r>
              <a:rPr lang="nl-NL" sz="2400" dirty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 </a:t>
            </a:r>
            <a:r>
              <a:rPr lang="nl-NL" sz="2400" dirty="0" err="1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models</a:t>
            </a:r>
            <a:endParaRPr lang="nl-NL" sz="2400" dirty="0">
              <a:solidFill>
                <a:schemeClr val="bg1"/>
              </a:solidFill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  <a:p>
            <a:pPr lvl="2">
              <a:buClrTx/>
              <a:buFont typeface="Wingdings" panose="05000000000000000000" pitchFamily="2" charset="2"/>
              <a:buChar char="Ø"/>
            </a:pPr>
            <a:r>
              <a:rPr lang="nl-NL" sz="2400" dirty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Price of </a:t>
            </a:r>
            <a:r>
              <a:rPr lang="nl-NL" sz="2400" dirty="0" err="1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better</a:t>
            </a:r>
            <a:r>
              <a:rPr lang="nl-NL" sz="2400" dirty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 </a:t>
            </a:r>
            <a:r>
              <a:rPr lang="nl-NL" sz="2400" dirty="0" err="1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devices</a:t>
            </a:r>
            <a:r>
              <a:rPr lang="nl-NL" sz="2400" dirty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 </a:t>
            </a:r>
            <a:r>
              <a:rPr lang="nl-NL" sz="2400" dirty="0" err="1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increases</a:t>
            </a:r>
            <a:r>
              <a:rPr lang="nl-NL" sz="2400" dirty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 </a:t>
            </a:r>
            <a:r>
              <a:rPr lang="nl-NL" sz="2400" dirty="0" err="1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quickly</a:t>
            </a:r>
            <a:endParaRPr lang="nl-NL" sz="2400" dirty="0">
              <a:solidFill>
                <a:schemeClr val="bg1"/>
              </a:solidFill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  <a:p>
            <a:pPr lvl="2">
              <a:buClrTx/>
              <a:buFont typeface="Wingdings" panose="05000000000000000000" pitchFamily="2" charset="2"/>
              <a:buChar char="Ø"/>
            </a:pPr>
            <a:r>
              <a:rPr lang="nl-NL" sz="2400" dirty="0" err="1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Dull</a:t>
            </a:r>
            <a:r>
              <a:rPr lang="nl-NL" sz="2400" dirty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 look</a:t>
            </a:r>
          </a:p>
          <a:p>
            <a:pPr marL="365760" lvl="1" indent="0">
              <a:buClrTx/>
              <a:buNone/>
            </a:pPr>
            <a:endParaRPr lang="nl-NL" sz="2800" dirty="0">
              <a:solidFill>
                <a:schemeClr val="bg1"/>
              </a:solidFill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  <a:p>
            <a:pPr marL="0" indent="0" rtl="0">
              <a:buClrTx/>
              <a:buNone/>
            </a:pPr>
            <a:endParaRPr lang="nl-NL" sz="2800" dirty="0">
              <a:solidFill>
                <a:schemeClr val="bg1"/>
              </a:solidFill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  <a:p>
            <a:pPr marL="0" indent="0" rtl="0">
              <a:buClrTx/>
              <a:buNone/>
            </a:pPr>
            <a:endParaRPr lang="nl-NL" sz="3200" dirty="0">
              <a:solidFill>
                <a:schemeClr val="bg1"/>
              </a:solidFill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E5B6A330-1741-2865-7C56-6BC57E6645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688" y="2708920"/>
            <a:ext cx="5041518" cy="3888432"/>
          </a:xfrm>
          <a:prstGeom prst="rect">
            <a:avLst/>
          </a:prstGeom>
        </p:spPr>
      </p:pic>
      <p:sp>
        <p:nvSpPr>
          <p:cNvPr id="4" name="Tekstvak 3">
            <a:extLst>
              <a:ext uri="{FF2B5EF4-FFF2-40B4-BE49-F238E27FC236}">
                <a16:creationId xmlns:a16="http://schemas.microsoft.com/office/drawing/2014/main" id="{26D46624-C8A4-85A3-834D-2CFF74BC310A}"/>
              </a:ext>
            </a:extLst>
          </p:cNvPr>
          <p:cNvSpPr txBox="1"/>
          <p:nvPr/>
        </p:nvSpPr>
        <p:spPr>
          <a:xfrm>
            <a:off x="479376" y="5445224"/>
            <a:ext cx="30766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800" dirty="0">
                <a:solidFill>
                  <a:schemeClr val="tx2">
                    <a:lumMod val="1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For </a:t>
            </a:r>
            <a:r>
              <a:rPr lang="nl-BE" sz="2800" dirty="0" err="1">
                <a:solidFill>
                  <a:schemeClr val="tx2">
                    <a:lumMod val="1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only</a:t>
            </a:r>
            <a:r>
              <a:rPr lang="nl-BE" sz="2800" dirty="0">
                <a:solidFill>
                  <a:schemeClr val="tx2">
                    <a:lumMod val="1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€17,99 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13445D7F-C28D-B4F2-EA9F-7DEE6AF7569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891" t="3733"/>
          <a:stretch/>
        </p:blipFill>
        <p:spPr>
          <a:xfrm>
            <a:off x="6456040" y="1844824"/>
            <a:ext cx="4202435" cy="4731416"/>
          </a:xfrm>
          <a:prstGeom prst="rect">
            <a:avLst/>
          </a:prstGeom>
        </p:spPr>
      </p:pic>
      <p:sp>
        <p:nvSpPr>
          <p:cNvPr id="7" name="Tekstvak 6">
            <a:extLst>
              <a:ext uri="{FF2B5EF4-FFF2-40B4-BE49-F238E27FC236}">
                <a16:creationId xmlns:a16="http://schemas.microsoft.com/office/drawing/2014/main" id="{CFB41E78-A665-158F-DFF5-AFE937C8C3B6}"/>
              </a:ext>
            </a:extLst>
          </p:cNvPr>
          <p:cNvSpPr txBox="1"/>
          <p:nvPr/>
        </p:nvSpPr>
        <p:spPr>
          <a:xfrm>
            <a:off x="6816080" y="1906797"/>
            <a:ext cx="22322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3600" dirty="0">
                <a:solidFill>
                  <a:schemeClr val="tx2">
                    <a:lumMod val="1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€569,95</a:t>
            </a:r>
          </a:p>
        </p:txBody>
      </p:sp>
      <p:sp>
        <p:nvSpPr>
          <p:cNvPr id="8" name="Rechthoek: afgeronde hoeken 7">
            <a:extLst>
              <a:ext uri="{FF2B5EF4-FFF2-40B4-BE49-F238E27FC236}">
                <a16:creationId xmlns:a16="http://schemas.microsoft.com/office/drawing/2014/main" id="{A73E10D3-949A-CD29-D380-757AC41364C5}"/>
              </a:ext>
            </a:extLst>
          </p:cNvPr>
          <p:cNvSpPr/>
          <p:nvPr/>
        </p:nvSpPr>
        <p:spPr>
          <a:xfrm>
            <a:off x="11496599" y="6021288"/>
            <a:ext cx="517973" cy="751106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3200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926808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  <a:alpha val="50000"/>
              </a:schemeClr>
            </a:gs>
            <a:gs pos="0">
              <a:schemeClr val="accent1">
                <a:lumMod val="45000"/>
                <a:lumOff val="55000"/>
              </a:schemeClr>
            </a:gs>
            <a:gs pos="0">
              <a:schemeClr val="accent1">
                <a:lumMod val="45000"/>
                <a:lumOff val="55000"/>
              </a:schemeClr>
            </a:gs>
            <a:gs pos="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Afbeelding 8">
            <a:extLst>
              <a:ext uri="{FF2B5EF4-FFF2-40B4-BE49-F238E27FC236}">
                <a16:creationId xmlns:a16="http://schemas.microsoft.com/office/drawing/2014/main" id="{B350BA79-0B3D-27E6-42AF-FB1FCF796E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70"/>
          <a:stretch/>
        </p:blipFill>
        <p:spPr>
          <a:xfrm>
            <a:off x="8270785" y="2385005"/>
            <a:ext cx="3600400" cy="2930894"/>
          </a:xfrm>
          <a:prstGeom prst="rect">
            <a:avLst/>
          </a:prstGeom>
        </p:spPr>
      </p:pic>
      <p:sp>
        <p:nvSpPr>
          <p:cNvPr id="14" name="Tijdelijke aanduiding voor inhoud 13"/>
          <p:cNvSpPr>
            <a:spLocks noGrp="1"/>
          </p:cNvSpPr>
          <p:nvPr>
            <p:ph idx="1"/>
          </p:nvPr>
        </p:nvSpPr>
        <p:spPr>
          <a:xfrm>
            <a:off x="1848114" y="151532"/>
            <a:ext cx="9144000" cy="1944216"/>
          </a:xfrm>
          <a:gradFill>
            <a:gsLst>
              <a:gs pos="0">
                <a:schemeClr val="accent1">
                  <a:lumMod val="5000"/>
                  <a:lumOff val="95000"/>
                  <a:alpha val="50000"/>
                </a:schemeClr>
              </a:gs>
              <a:gs pos="0">
                <a:schemeClr val="accent1">
                  <a:lumMod val="45000"/>
                  <a:lumOff val="55000"/>
                </a:schemeClr>
              </a:gs>
              <a:gs pos="0">
                <a:schemeClr val="accent1">
                  <a:lumMod val="45000"/>
                  <a:lumOff val="55000"/>
                </a:schemeClr>
              </a:gs>
              <a:gs pos="0">
                <a:schemeClr val="tx2"/>
              </a:gs>
            </a:gsLst>
            <a:lin ang="5400000" scaled="1"/>
          </a:gradFill>
        </p:spPr>
        <p:txBody>
          <a:bodyPr rtlCol="0">
            <a:normAutofit/>
          </a:bodyPr>
          <a:lstStyle/>
          <a:p>
            <a:pPr rtl="0">
              <a:buClrTx/>
              <a:buBlip>
                <a:blip r:embed="rId3"/>
              </a:buBlip>
            </a:pPr>
            <a:r>
              <a:rPr lang="nl-NL" sz="4000" dirty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 </a:t>
            </a:r>
            <a:r>
              <a:rPr lang="nl-NL" sz="2800" dirty="0" err="1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Problem</a:t>
            </a:r>
            <a:r>
              <a:rPr lang="nl-NL" sz="2800" dirty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 </a:t>
            </a:r>
            <a:r>
              <a:rPr lang="nl-NL" sz="2800" dirty="0" err="1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when</a:t>
            </a:r>
            <a:r>
              <a:rPr lang="nl-NL" sz="2800" dirty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 </a:t>
            </a:r>
            <a:r>
              <a:rPr lang="nl-NL" sz="2800" dirty="0" err="1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buying</a:t>
            </a:r>
            <a:r>
              <a:rPr lang="nl-NL" sz="2800" dirty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 :</a:t>
            </a:r>
          </a:p>
          <a:p>
            <a:pPr lvl="2">
              <a:buClrTx/>
              <a:buFont typeface="Wingdings" panose="05000000000000000000" pitchFamily="2" charset="2"/>
              <a:buChar char="Ø"/>
            </a:pPr>
            <a:r>
              <a:rPr lang="nl-NL" sz="2400" dirty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 </a:t>
            </a:r>
            <a:r>
              <a:rPr lang="nl-NL" sz="2400" dirty="0" err="1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Often</a:t>
            </a:r>
            <a:r>
              <a:rPr lang="nl-NL" sz="2400" dirty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 bad </a:t>
            </a:r>
            <a:r>
              <a:rPr lang="nl-NL" sz="2400" dirty="0" err="1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quality</a:t>
            </a:r>
            <a:r>
              <a:rPr lang="nl-NL" sz="2400" dirty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 </a:t>
            </a:r>
            <a:r>
              <a:rPr lang="nl-NL" sz="2400" dirty="0" err="1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for</a:t>
            </a:r>
            <a:r>
              <a:rPr lang="nl-NL" sz="2400" dirty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 </a:t>
            </a:r>
            <a:r>
              <a:rPr lang="nl-NL" sz="2400" dirty="0" err="1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the</a:t>
            </a:r>
            <a:r>
              <a:rPr lang="nl-NL" sz="2400" dirty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 </a:t>
            </a:r>
            <a:r>
              <a:rPr lang="nl-NL" sz="2400" dirty="0" err="1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cheaper</a:t>
            </a:r>
            <a:r>
              <a:rPr lang="nl-NL" sz="2400" dirty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 </a:t>
            </a:r>
            <a:r>
              <a:rPr lang="nl-NL" sz="2400" dirty="0" err="1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models</a:t>
            </a:r>
            <a:endParaRPr lang="nl-NL" sz="2400" dirty="0">
              <a:solidFill>
                <a:schemeClr val="bg1"/>
              </a:solidFill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  <a:p>
            <a:pPr lvl="2">
              <a:buClrTx/>
              <a:buFont typeface="Wingdings" panose="05000000000000000000" pitchFamily="2" charset="2"/>
              <a:buChar char="Ø"/>
            </a:pPr>
            <a:r>
              <a:rPr lang="nl-NL" sz="2400" dirty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Price of </a:t>
            </a:r>
            <a:r>
              <a:rPr lang="nl-NL" sz="2400" dirty="0" err="1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better</a:t>
            </a:r>
            <a:r>
              <a:rPr lang="nl-NL" sz="2400" dirty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 </a:t>
            </a:r>
            <a:r>
              <a:rPr lang="nl-NL" sz="2400" dirty="0" err="1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devices</a:t>
            </a:r>
            <a:r>
              <a:rPr lang="nl-NL" sz="2400" dirty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 </a:t>
            </a:r>
            <a:r>
              <a:rPr lang="nl-NL" sz="2400" dirty="0" err="1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increases</a:t>
            </a:r>
            <a:r>
              <a:rPr lang="nl-NL" sz="2400" dirty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 </a:t>
            </a:r>
            <a:r>
              <a:rPr lang="nl-NL" sz="2400" dirty="0" err="1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quickly</a:t>
            </a:r>
            <a:endParaRPr lang="nl-NL" sz="2400" dirty="0">
              <a:solidFill>
                <a:schemeClr val="bg1"/>
              </a:solidFill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  <a:p>
            <a:pPr lvl="2">
              <a:buClrTx/>
              <a:buFont typeface="Wingdings" panose="05000000000000000000" pitchFamily="2" charset="2"/>
              <a:buChar char="Ø"/>
            </a:pPr>
            <a:r>
              <a:rPr lang="nl-NL" sz="2400" dirty="0" err="1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Dull</a:t>
            </a:r>
            <a:r>
              <a:rPr lang="nl-NL" sz="2400" dirty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 look</a:t>
            </a:r>
          </a:p>
          <a:p>
            <a:pPr marL="365760" lvl="1" indent="0">
              <a:buClrTx/>
              <a:buNone/>
            </a:pPr>
            <a:endParaRPr lang="nl-NL" sz="2800" dirty="0">
              <a:solidFill>
                <a:schemeClr val="bg1"/>
              </a:solidFill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  <a:p>
            <a:pPr marL="0" indent="0" rtl="0">
              <a:buClrTx/>
              <a:buNone/>
            </a:pPr>
            <a:endParaRPr lang="nl-NL" sz="2800" dirty="0">
              <a:solidFill>
                <a:schemeClr val="bg1"/>
              </a:solidFill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  <a:p>
            <a:pPr marL="0" indent="0" rtl="0">
              <a:buClrTx/>
              <a:buNone/>
            </a:pPr>
            <a:endParaRPr lang="nl-NL" sz="3200" dirty="0">
              <a:solidFill>
                <a:schemeClr val="bg1"/>
              </a:solidFill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0A20D2AD-B786-C20D-03A3-43648859ABF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914"/>
          <a:stretch/>
        </p:blipFill>
        <p:spPr>
          <a:xfrm>
            <a:off x="263352" y="2406321"/>
            <a:ext cx="3600400" cy="2987450"/>
          </a:xfrm>
          <a:prstGeom prst="rect">
            <a:avLst/>
          </a:prstGeom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36C946FA-ED2E-767D-EC08-519B4A0DE3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6970" y="2406321"/>
            <a:ext cx="4349571" cy="2930894"/>
          </a:xfrm>
          <a:prstGeom prst="rect">
            <a:avLst/>
          </a:prstGeom>
        </p:spPr>
      </p:pic>
      <p:sp>
        <p:nvSpPr>
          <p:cNvPr id="10" name="Rechthoek: afgeronde hoeken 9">
            <a:extLst>
              <a:ext uri="{FF2B5EF4-FFF2-40B4-BE49-F238E27FC236}">
                <a16:creationId xmlns:a16="http://schemas.microsoft.com/office/drawing/2014/main" id="{C8CB38FF-1913-489C-E244-9CC8D7400A49}"/>
              </a:ext>
            </a:extLst>
          </p:cNvPr>
          <p:cNvSpPr/>
          <p:nvPr/>
        </p:nvSpPr>
        <p:spPr>
          <a:xfrm>
            <a:off x="11496599" y="6021288"/>
            <a:ext cx="517973" cy="751106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3200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584474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  <a:alpha val="50000"/>
              </a:schemeClr>
            </a:gs>
            <a:gs pos="0">
              <a:schemeClr val="accent1">
                <a:lumMod val="45000"/>
                <a:lumOff val="55000"/>
              </a:schemeClr>
            </a:gs>
            <a:gs pos="0">
              <a:schemeClr val="accent1">
                <a:lumMod val="45000"/>
                <a:lumOff val="55000"/>
              </a:schemeClr>
            </a:gs>
            <a:gs pos="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jdelijke aanduiding voor inhoud 13"/>
          <p:cNvSpPr>
            <a:spLocks noGrp="1"/>
          </p:cNvSpPr>
          <p:nvPr>
            <p:ph idx="1"/>
          </p:nvPr>
        </p:nvSpPr>
        <p:spPr>
          <a:xfrm>
            <a:off x="1775520" y="332656"/>
            <a:ext cx="9144000" cy="648072"/>
          </a:xfrm>
          <a:gradFill>
            <a:gsLst>
              <a:gs pos="0">
                <a:schemeClr val="accent1">
                  <a:lumMod val="5000"/>
                  <a:lumOff val="95000"/>
                  <a:alpha val="50000"/>
                </a:schemeClr>
              </a:gs>
              <a:gs pos="0">
                <a:schemeClr val="accent1">
                  <a:lumMod val="45000"/>
                  <a:lumOff val="55000"/>
                </a:schemeClr>
              </a:gs>
              <a:gs pos="0">
                <a:schemeClr val="accent1">
                  <a:lumMod val="45000"/>
                  <a:lumOff val="55000"/>
                </a:schemeClr>
              </a:gs>
              <a:gs pos="0">
                <a:schemeClr val="tx2"/>
              </a:gs>
            </a:gsLst>
            <a:lin ang="5400000" scaled="1"/>
          </a:gradFill>
        </p:spPr>
        <p:txBody>
          <a:bodyPr rtlCol="0">
            <a:normAutofit fontScale="92500" lnSpcReduction="10000"/>
          </a:bodyPr>
          <a:lstStyle/>
          <a:p>
            <a:pPr rtl="0">
              <a:buClrTx/>
              <a:buBlip>
                <a:blip r:embed="rId3"/>
              </a:buBlip>
            </a:pPr>
            <a:r>
              <a:rPr lang="nl-NL" sz="4800" dirty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 </a:t>
            </a:r>
            <a:r>
              <a:rPr lang="nl-NL" sz="3600" dirty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Solution = make </a:t>
            </a:r>
            <a:r>
              <a:rPr lang="nl-NL" sz="3600" dirty="0" err="1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your</a:t>
            </a:r>
            <a:r>
              <a:rPr lang="nl-NL" sz="3600" dirty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 </a:t>
            </a:r>
            <a:r>
              <a:rPr lang="nl-NL" sz="3600" dirty="0" err="1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own</a:t>
            </a:r>
            <a:r>
              <a:rPr lang="nl-NL" sz="3600" dirty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 soldering station</a:t>
            </a:r>
          </a:p>
          <a:p>
            <a:pPr marL="365760" lvl="1" indent="0">
              <a:buClrTx/>
              <a:buNone/>
            </a:pPr>
            <a:endParaRPr lang="nl-NL" sz="2800" dirty="0">
              <a:solidFill>
                <a:schemeClr val="bg1"/>
              </a:solidFill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  <a:p>
            <a:pPr marL="0" indent="0" rtl="0">
              <a:buClrTx/>
              <a:buNone/>
            </a:pPr>
            <a:endParaRPr lang="nl-NL" sz="2800" dirty="0">
              <a:solidFill>
                <a:schemeClr val="bg1"/>
              </a:solidFill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  <a:p>
            <a:pPr marL="0" indent="0" rtl="0">
              <a:buClrTx/>
              <a:buNone/>
            </a:pPr>
            <a:endParaRPr lang="nl-NL" sz="3200" dirty="0">
              <a:solidFill>
                <a:schemeClr val="bg1"/>
              </a:solidFill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</p:txBody>
      </p:sp>
      <p:pic>
        <p:nvPicPr>
          <p:cNvPr id="5" name="Afbeelding 4" descr="Afbeelding met persoon, person&#10;&#10;Automatisch gegenereerde beschrijving">
            <a:extLst>
              <a:ext uri="{FF2B5EF4-FFF2-40B4-BE49-F238E27FC236}">
                <a16:creationId xmlns:a16="http://schemas.microsoft.com/office/drawing/2014/main" id="{E48FD693-9750-368E-C3A3-EB25C2799B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1624" y="1556792"/>
            <a:ext cx="6521480" cy="4320480"/>
          </a:xfrm>
          <a:prstGeom prst="rect">
            <a:avLst/>
          </a:prstGeom>
        </p:spPr>
      </p:pic>
      <p:sp>
        <p:nvSpPr>
          <p:cNvPr id="4" name="Rechthoek: afgeronde hoeken 3">
            <a:extLst>
              <a:ext uri="{FF2B5EF4-FFF2-40B4-BE49-F238E27FC236}">
                <a16:creationId xmlns:a16="http://schemas.microsoft.com/office/drawing/2014/main" id="{7B674910-3C5D-783A-EE9B-D6BF0859406D}"/>
              </a:ext>
            </a:extLst>
          </p:cNvPr>
          <p:cNvSpPr/>
          <p:nvPr/>
        </p:nvSpPr>
        <p:spPr>
          <a:xfrm>
            <a:off x="11496599" y="6021288"/>
            <a:ext cx="517973" cy="751106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3200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2721639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  <a:alpha val="50000"/>
              </a:schemeClr>
            </a:gs>
            <a:gs pos="0">
              <a:schemeClr val="accent1">
                <a:lumMod val="45000"/>
                <a:lumOff val="55000"/>
              </a:schemeClr>
            </a:gs>
            <a:gs pos="0">
              <a:schemeClr val="accent1">
                <a:lumMod val="45000"/>
                <a:lumOff val="55000"/>
              </a:schemeClr>
            </a:gs>
            <a:gs pos="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2"/>
          <p:cNvSpPr>
            <a:spLocks noGrp="1"/>
          </p:cNvSpPr>
          <p:nvPr>
            <p:ph type="title"/>
          </p:nvPr>
        </p:nvSpPr>
        <p:spPr>
          <a:gradFill>
            <a:gsLst>
              <a:gs pos="0">
                <a:schemeClr val="tx2"/>
              </a:gs>
              <a:gs pos="0">
                <a:schemeClr val="accent1">
                  <a:lumMod val="45000"/>
                  <a:lumOff val="55000"/>
                </a:schemeClr>
              </a:gs>
              <a:gs pos="0">
                <a:schemeClr val="accent1">
                  <a:lumMod val="45000"/>
                  <a:lumOff val="55000"/>
                </a:schemeClr>
              </a:gs>
              <a:gs pos="0">
                <a:schemeClr val="tx2"/>
              </a:gs>
            </a:gsLst>
            <a:lin ang="5400000" scaled="1"/>
          </a:gradFill>
        </p:spPr>
        <p:txBody>
          <a:bodyPr rtlCol="0">
            <a:normAutofit/>
          </a:bodyPr>
          <a:lstStyle/>
          <a:p>
            <a:pPr rtl="0"/>
            <a:r>
              <a:rPr lang="nl-NL" sz="4900" u="sng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Materials</a:t>
            </a:r>
            <a:endParaRPr lang="nl-NL" sz="4900" u="sng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Tijdelijke aanduiding voor inhoud 13"/>
          <p:cNvSpPr>
            <a:spLocks noGrp="1"/>
          </p:cNvSpPr>
          <p:nvPr>
            <p:ph idx="1"/>
          </p:nvPr>
        </p:nvSpPr>
        <p:spPr>
          <a:xfrm>
            <a:off x="551384" y="2060848"/>
            <a:ext cx="9144000" cy="4267200"/>
          </a:xfrm>
          <a:noFill/>
        </p:spPr>
        <p:txBody>
          <a:bodyPr rtlCol="0">
            <a:normAutofit/>
          </a:bodyPr>
          <a:lstStyle/>
          <a:p>
            <a:pPr rtl="0">
              <a:buClrTx/>
              <a:buBlip>
                <a:blip r:embed="rId3"/>
              </a:buBlip>
            </a:pPr>
            <a:r>
              <a:rPr lang="nl-NL" sz="2800" dirty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 </a:t>
            </a:r>
            <a:r>
              <a:rPr lang="nl-NL" sz="2800" dirty="0" err="1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Mouser</a:t>
            </a:r>
            <a:r>
              <a:rPr lang="nl-NL" sz="2800" dirty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 = overall </a:t>
            </a:r>
            <a:r>
              <a:rPr lang="nl-NL" sz="2800" dirty="0" err="1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used</a:t>
            </a:r>
            <a:r>
              <a:rPr lang="nl-NL" sz="2800" dirty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 site</a:t>
            </a:r>
          </a:p>
          <a:p>
            <a:pPr lvl="1">
              <a:buClrTx/>
              <a:buFont typeface="Wingdings" panose="05000000000000000000" pitchFamily="2" charset="2"/>
              <a:buChar char="Ø"/>
            </a:pPr>
            <a:r>
              <a:rPr lang="nl-NL" sz="2400" dirty="0" err="1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Several</a:t>
            </a:r>
            <a:r>
              <a:rPr lang="nl-NL" sz="2400" dirty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 </a:t>
            </a:r>
            <a:r>
              <a:rPr lang="nl-NL" sz="2400" dirty="0" err="1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manufacturers</a:t>
            </a:r>
            <a:endParaRPr lang="nl-NL" sz="2400" dirty="0">
              <a:solidFill>
                <a:schemeClr val="bg1"/>
              </a:solidFill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  <a:p>
            <a:pPr lvl="1">
              <a:buClrTx/>
              <a:buFont typeface="Wingdings" panose="05000000000000000000" pitchFamily="2" charset="2"/>
              <a:buChar char="Ø"/>
            </a:pPr>
            <a:r>
              <a:rPr lang="nl-NL" sz="2400" dirty="0" err="1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Easily</a:t>
            </a:r>
            <a:r>
              <a:rPr lang="nl-NL" sz="2400" dirty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 </a:t>
            </a:r>
            <a:r>
              <a:rPr lang="nl-NL" sz="2400" dirty="0" err="1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sorted</a:t>
            </a:r>
            <a:endParaRPr lang="nl-NL" sz="2400" dirty="0">
              <a:solidFill>
                <a:schemeClr val="bg1"/>
              </a:solidFill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  <a:p>
            <a:pPr lvl="1">
              <a:buClrTx/>
              <a:buFont typeface="Wingdings" panose="05000000000000000000" pitchFamily="2" charset="2"/>
              <a:buChar char="Ø"/>
            </a:pPr>
            <a:r>
              <a:rPr lang="nl-NL" sz="2400" dirty="0" err="1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Reduce</a:t>
            </a:r>
            <a:r>
              <a:rPr lang="nl-NL" sz="2400" dirty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 large </a:t>
            </a:r>
            <a:r>
              <a:rPr lang="nl-NL" sz="2400" dirty="0" err="1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shipping</a:t>
            </a:r>
            <a:r>
              <a:rPr lang="nl-NL" sz="2400" dirty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 </a:t>
            </a:r>
            <a:r>
              <a:rPr lang="nl-NL" sz="2400" dirty="0" err="1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costs</a:t>
            </a:r>
            <a:endParaRPr lang="nl-NL" sz="2400" dirty="0">
              <a:solidFill>
                <a:schemeClr val="bg1"/>
              </a:solidFill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  <a:p>
            <a:pPr rtl="0">
              <a:buClrTx/>
              <a:buBlip>
                <a:blip r:embed="rId3"/>
              </a:buBlip>
            </a:pPr>
            <a:r>
              <a:rPr lang="nl-NL" sz="2800" dirty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 </a:t>
            </a:r>
            <a:r>
              <a:rPr lang="nl-NL" sz="2800" dirty="0" err="1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Other</a:t>
            </a:r>
            <a:r>
              <a:rPr lang="nl-NL" sz="2800" dirty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 sites (</a:t>
            </a:r>
            <a:r>
              <a:rPr lang="nl-NL" sz="2800" dirty="0" err="1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digikey</a:t>
            </a:r>
            <a:r>
              <a:rPr lang="nl-NL" sz="2800" dirty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, TME,…)</a:t>
            </a:r>
          </a:p>
          <a:p>
            <a:pPr rtl="0">
              <a:buClrTx/>
              <a:buBlip>
                <a:blip r:embed="rId3"/>
              </a:buBlip>
            </a:pPr>
            <a:r>
              <a:rPr lang="nl-NL" sz="2800" dirty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 </a:t>
            </a:r>
            <a:r>
              <a:rPr lang="nl-NL" sz="2800" dirty="0" err="1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Based</a:t>
            </a:r>
            <a:r>
              <a:rPr lang="nl-NL" sz="2800" dirty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 on list Elektor magazine</a:t>
            </a:r>
          </a:p>
          <a:p>
            <a:pPr marL="0" indent="0" rtl="0">
              <a:buClrTx/>
              <a:buNone/>
            </a:pPr>
            <a:endParaRPr lang="nl-NL" sz="2800" dirty="0">
              <a:solidFill>
                <a:schemeClr val="bg1"/>
              </a:solidFill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  <a:p>
            <a:pPr rtl="0">
              <a:buClrTx/>
              <a:buBlip>
                <a:blip r:embed="rId3"/>
              </a:buBlip>
            </a:pPr>
            <a:endParaRPr lang="nl-NL" sz="2800" dirty="0">
              <a:solidFill>
                <a:schemeClr val="bg1"/>
              </a:solidFill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  <a:p>
            <a:pPr marL="365760" lvl="1" indent="0">
              <a:buClrTx/>
              <a:buNone/>
            </a:pPr>
            <a:endParaRPr lang="nl-NL" sz="2800" dirty="0">
              <a:solidFill>
                <a:schemeClr val="bg1"/>
              </a:solidFill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  <a:p>
            <a:pPr marL="0" indent="0" rtl="0">
              <a:buClrTx/>
              <a:buNone/>
            </a:pPr>
            <a:endParaRPr lang="nl-NL" sz="2800" dirty="0">
              <a:solidFill>
                <a:schemeClr val="bg1"/>
              </a:solidFill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  <a:p>
            <a:pPr marL="0" indent="0" rtl="0">
              <a:buClrTx/>
              <a:buNone/>
            </a:pPr>
            <a:endParaRPr lang="nl-NL" sz="3200" dirty="0">
              <a:solidFill>
                <a:schemeClr val="bg1"/>
              </a:solidFill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</p:txBody>
      </p:sp>
      <p:pic>
        <p:nvPicPr>
          <p:cNvPr id="4" name="Afbeelding 3" descr="Afbeelding met tafel&#10;&#10;Automatisch gegenereerde beschrijving">
            <a:extLst>
              <a:ext uri="{FF2B5EF4-FFF2-40B4-BE49-F238E27FC236}">
                <a16:creationId xmlns:a16="http://schemas.microsoft.com/office/drawing/2014/main" id="{8E5A44FC-3470-8E17-54A8-B8D94F2C03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3952" y="1124744"/>
            <a:ext cx="6105122" cy="4608512"/>
          </a:xfrm>
          <a:prstGeom prst="rect">
            <a:avLst/>
          </a:prstGeom>
        </p:spPr>
      </p:pic>
      <p:sp>
        <p:nvSpPr>
          <p:cNvPr id="5" name="Rechthoek: afgeronde hoeken 4">
            <a:extLst>
              <a:ext uri="{FF2B5EF4-FFF2-40B4-BE49-F238E27FC236}">
                <a16:creationId xmlns:a16="http://schemas.microsoft.com/office/drawing/2014/main" id="{66392814-022F-9A1D-29DC-3F55AA27FAD2}"/>
              </a:ext>
            </a:extLst>
          </p:cNvPr>
          <p:cNvSpPr/>
          <p:nvPr/>
        </p:nvSpPr>
        <p:spPr>
          <a:xfrm>
            <a:off x="11496599" y="6021288"/>
            <a:ext cx="517973" cy="751106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3200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1302434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  <a:alpha val="50000"/>
              </a:schemeClr>
            </a:gs>
            <a:gs pos="0">
              <a:schemeClr val="accent1">
                <a:lumMod val="45000"/>
                <a:lumOff val="55000"/>
              </a:schemeClr>
            </a:gs>
            <a:gs pos="0">
              <a:schemeClr val="accent1">
                <a:lumMod val="45000"/>
                <a:lumOff val="55000"/>
              </a:schemeClr>
            </a:gs>
            <a:gs pos="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2"/>
          <p:cNvSpPr>
            <a:spLocks noGrp="1"/>
          </p:cNvSpPr>
          <p:nvPr>
            <p:ph type="title"/>
          </p:nvPr>
        </p:nvSpPr>
        <p:spPr>
          <a:gradFill>
            <a:gsLst>
              <a:gs pos="0">
                <a:schemeClr val="tx2"/>
              </a:gs>
              <a:gs pos="0">
                <a:schemeClr val="accent1">
                  <a:lumMod val="45000"/>
                  <a:lumOff val="55000"/>
                </a:schemeClr>
              </a:gs>
              <a:gs pos="0">
                <a:schemeClr val="accent1">
                  <a:lumMod val="45000"/>
                  <a:lumOff val="55000"/>
                </a:schemeClr>
              </a:gs>
              <a:gs pos="0">
                <a:schemeClr val="tx2"/>
              </a:gs>
            </a:gsLst>
            <a:lin ang="5400000" scaled="1"/>
          </a:gradFill>
        </p:spPr>
        <p:txBody>
          <a:bodyPr rtlCol="0">
            <a:normAutofit/>
          </a:bodyPr>
          <a:lstStyle/>
          <a:p>
            <a:pPr rtl="0"/>
            <a:r>
              <a:rPr lang="nl-NL" sz="4900" u="sng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Methods</a:t>
            </a:r>
            <a:endParaRPr lang="nl-NL" sz="4900" u="sng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Tijdelijke aanduiding voor inhoud 13"/>
          <p:cNvSpPr>
            <a:spLocks noGrp="1"/>
          </p:cNvSpPr>
          <p:nvPr>
            <p:ph idx="1"/>
          </p:nvPr>
        </p:nvSpPr>
        <p:spPr>
          <a:xfrm>
            <a:off x="1271464" y="1772816"/>
            <a:ext cx="9144000" cy="5472608"/>
          </a:xfrm>
          <a:noFill/>
        </p:spPr>
        <p:txBody>
          <a:bodyPr rtlCol="0">
            <a:normAutofit/>
          </a:bodyPr>
          <a:lstStyle/>
          <a:p>
            <a:pPr rtl="0">
              <a:buClrTx/>
              <a:buBlip>
                <a:blip r:embed="rId3"/>
              </a:buBlip>
            </a:pPr>
            <a:r>
              <a:rPr lang="nl-NL" sz="2800" dirty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 Step 1</a:t>
            </a:r>
          </a:p>
          <a:p>
            <a:pPr lvl="1">
              <a:buClrTx/>
              <a:buFont typeface="Wingdings" panose="05000000000000000000" pitchFamily="2" charset="2"/>
              <a:buChar char="Ø"/>
            </a:pPr>
            <a:r>
              <a:rPr lang="nl-NL" dirty="0" err="1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Find</a:t>
            </a:r>
            <a:r>
              <a:rPr lang="nl-NL" dirty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 </a:t>
            </a:r>
            <a:r>
              <a:rPr lang="nl-NL" dirty="0" err="1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suitable</a:t>
            </a:r>
            <a:r>
              <a:rPr lang="nl-NL" dirty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 </a:t>
            </a:r>
            <a:r>
              <a:rPr lang="nl-NL" dirty="0" err="1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components</a:t>
            </a:r>
            <a:r>
              <a:rPr lang="nl-NL" dirty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 </a:t>
            </a:r>
          </a:p>
          <a:p>
            <a:pPr lvl="1">
              <a:buClrTx/>
              <a:buFont typeface="Wingdings" panose="05000000000000000000" pitchFamily="2" charset="2"/>
              <a:buChar char="Ø"/>
            </a:pPr>
            <a:r>
              <a:rPr lang="nl-NL" dirty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In Stock?</a:t>
            </a:r>
          </a:p>
          <a:p>
            <a:pPr rtl="0">
              <a:buClrTx/>
              <a:buBlip>
                <a:blip r:embed="rId3"/>
              </a:buBlip>
            </a:pPr>
            <a:r>
              <a:rPr lang="nl-NL" sz="2800" dirty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 Step 2</a:t>
            </a:r>
          </a:p>
          <a:p>
            <a:pPr lvl="1">
              <a:buClrTx/>
              <a:buFont typeface="Wingdings" panose="05000000000000000000" pitchFamily="2" charset="2"/>
              <a:buChar char="Ø"/>
            </a:pPr>
            <a:r>
              <a:rPr lang="nl-NL" dirty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ECAD model download</a:t>
            </a:r>
          </a:p>
          <a:p>
            <a:pPr lvl="1">
              <a:buClrTx/>
              <a:buFont typeface="Wingdings" panose="05000000000000000000" pitchFamily="2" charset="2"/>
              <a:buChar char="Ø"/>
            </a:pPr>
            <a:r>
              <a:rPr lang="nl-NL" dirty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Upload ECAD model in </a:t>
            </a:r>
            <a:r>
              <a:rPr lang="nl-NL" dirty="0" err="1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Altium</a:t>
            </a:r>
            <a:endParaRPr lang="nl-NL" dirty="0">
              <a:solidFill>
                <a:schemeClr val="bg1"/>
              </a:solidFill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  <a:p>
            <a:pPr lvl="1">
              <a:buClrTx/>
              <a:buFont typeface="Wingdings" panose="05000000000000000000" pitchFamily="2" charset="2"/>
              <a:buChar char="Ø"/>
            </a:pPr>
            <a:r>
              <a:rPr lang="nl-NL" dirty="0" err="1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Redesign</a:t>
            </a:r>
            <a:r>
              <a:rPr lang="nl-NL" dirty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 </a:t>
            </a:r>
            <a:r>
              <a:rPr lang="nl-NL" dirty="0" err="1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if</a:t>
            </a:r>
            <a:r>
              <a:rPr lang="nl-NL" dirty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 </a:t>
            </a:r>
            <a:r>
              <a:rPr lang="nl-NL" dirty="0" err="1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needed</a:t>
            </a:r>
            <a:endParaRPr lang="nl-NL" dirty="0">
              <a:solidFill>
                <a:schemeClr val="bg1"/>
              </a:solidFill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  <a:p>
            <a:pPr rtl="0">
              <a:buClrTx/>
              <a:buBlip>
                <a:blip r:embed="rId3"/>
              </a:buBlip>
            </a:pPr>
            <a:r>
              <a:rPr lang="nl-NL" sz="2800" dirty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 Step 3</a:t>
            </a:r>
          </a:p>
          <a:p>
            <a:pPr lvl="1">
              <a:buClrTx/>
              <a:buFont typeface="Wingdings" panose="05000000000000000000" pitchFamily="2" charset="2"/>
              <a:buChar char="Ø"/>
            </a:pPr>
            <a:r>
              <a:rPr lang="nl-NL" dirty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Complete </a:t>
            </a:r>
            <a:r>
              <a:rPr lang="nl-NL" dirty="0" err="1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the</a:t>
            </a:r>
            <a:r>
              <a:rPr lang="nl-NL" dirty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 </a:t>
            </a:r>
            <a:r>
              <a:rPr lang="nl-NL" dirty="0" err="1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libraries</a:t>
            </a:r>
            <a:endParaRPr lang="nl-NL" dirty="0">
              <a:solidFill>
                <a:schemeClr val="bg1"/>
              </a:solidFill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  <a:p>
            <a:pPr lvl="1">
              <a:buClrTx/>
              <a:buFont typeface="Wingdings" panose="05000000000000000000" pitchFamily="2" charset="2"/>
              <a:buChar char="Ø"/>
            </a:pPr>
            <a:r>
              <a:rPr lang="nl-NL" dirty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Design </a:t>
            </a:r>
            <a:r>
              <a:rPr lang="nl-NL" dirty="0" err="1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schematic</a:t>
            </a:r>
            <a:endParaRPr lang="nl-NL" dirty="0">
              <a:solidFill>
                <a:schemeClr val="bg1"/>
              </a:solidFill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  <a:p>
            <a:pPr marL="0" indent="0" rtl="0">
              <a:buClrTx/>
              <a:buNone/>
            </a:pPr>
            <a:endParaRPr lang="nl-NL" sz="2800" dirty="0">
              <a:solidFill>
                <a:schemeClr val="bg1"/>
              </a:solidFill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  <a:p>
            <a:pPr marL="365760" lvl="1" indent="0">
              <a:buClrTx/>
              <a:buNone/>
            </a:pPr>
            <a:endParaRPr lang="nl-NL" sz="2800" dirty="0">
              <a:solidFill>
                <a:schemeClr val="bg1"/>
              </a:solidFill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  <a:p>
            <a:pPr marL="0" indent="0" rtl="0">
              <a:buClrTx/>
              <a:buNone/>
            </a:pPr>
            <a:endParaRPr lang="nl-NL" sz="2800" dirty="0">
              <a:solidFill>
                <a:schemeClr val="bg1"/>
              </a:solidFill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  <a:p>
            <a:pPr marL="0" indent="0" rtl="0">
              <a:buClrTx/>
              <a:buNone/>
            </a:pPr>
            <a:endParaRPr lang="nl-NL" sz="3200" dirty="0">
              <a:solidFill>
                <a:schemeClr val="bg1"/>
              </a:solidFill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A55017FD-77F9-EDCD-4E37-9484AF5770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439748"/>
            <a:ext cx="2477937" cy="2666135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55B3D1EF-F8F3-9930-4FDC-9B29F20CE7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99392" y="1872717"/>
            <a:ext cx="2520280" cy="2639535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86A159F2-5BB6-E83F-DE71-B547EB3BD73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554" t="-1342" r="2086"/>
          <a:stretch/>
        </p:blipFill>
        <p:spPr>
          <a:xfrm>
            <a:off x="6096000" y="3773407"/>
            <a:ext cx="2592288" cy="2890190"/>
          </a:xfrm>
          <a:prstGeom prst="rect">
            <a:avLst/>
          </a:prstGeom>
        </p:spPr>
      </p:pic>
      <p:sp>
        <p:nvSpPr>
          <p:cNvPr id="8" name="Rechthoek: afgeronde hoeken 7">
            <a:extLst>
              <a:ext uri="{FF2B5EF4-FFF2-40B4-BE49-F238E27FC236}">
                <a16:creationId xmlns:a16="http://schemas.microsoft.com/office/drawing/2014/main" id="{5B29AD8F-A696-013B-7746-AE149A432782}"/>
              </a:ext>
            </a:extLst>
          </p:cNvPr>
          <p:cNvSpPr/>
          <p:nvPr/>
        </p:nvSpPr>
        <p:spPr>
          <a:xfrm>
            <a:off x="11496599" y="6021288"/>
            <a:ext cx="517973" cy="751106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3200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2581629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  <a:alpha val="50000"/>
              </a:schemeClr>
            </a:gs>
            <a:gs pos="0">
              <a:schemeClr val="accent1">
                <a:lumMod val="45000"/>
                <a:lumOff val="55000"/>
              </a:schemeClr>
            </a:gs>
            <a:gs pos="0">
              <a:schemeClr val="accent1">
                <a:lumMod val="45000"/>
                <a:lumOff val="55000"/>
              </a:schemeClr>
            </a:gs>
            <a:gs pos="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2"/>
          <p:cNvSpPr>
            <a:spLocks noGrp="1"/>
          </p:cNvSpPr>
          <p:nvPr>
            <p:ph type="title"/>
          </p:nvPr>
        </p:nvSpPr>
        <p:spPr>
          <a:gradFill>
            <a:gsLst>
              <a:gs pos="0">
                <a:schemeClr val="tx2"/>
              </a:gs>
              <a:gs pos="0">
                <a:schemeClr val="accent1">
                  <a:lumMod val="45000"/>
                  <a:lumOff val="55000"/>
                </a:schemeClr>
              </a:gs>
              <a:gs pos="0">
                <a:schemeClr val="accent1">
                  <a:lumMod val="45000"/>
                  <a:lumOff val="55000"/>
                </a:schemeClr>
              </a:gs>
              <a:gs pos="0">
                <a:schemeClr val="tx2"/>
              </a:gs>
            </a:gsLst>
            <a:lin ang="5400000" scaled="1"/>
          </a:gradFill>
        </p:spPr>
        <p:txBody>
          <a:bodyPr rtlCol="0">
            <a:normAutofit/>
          </a:bodyPr>
          <a:lstStyle/>
          <a:p>
            <a:pPr rtl="0"/>
            <a:r>
              <a:rPr lang="nl-NL" sz="4900" u="sng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Methods</a:t>
            </a:r>
            <a:endParaRPr lang="nl-NL" sz="4900" u="sng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Tijdelijke aanduiding voor inhoud 13"/>
          <p:cNvSpPr>
            <a:spLocks noGrp="1"/>
          </p:cNvSpPr>
          <p:nvPr>
            <p:ph idx="1"/>
          </p:nvPr>
        </p:nvSpPr>
        <p:spPr>
          <a:xfrm>
            <a:off x="479376" y="1700808"/>
            <a:ext cx="9144000" cy="5472608"/>
          </a:xfrm>
          <a:noFill/>
        </p:spPr>
        <p:txBody>
          <a:bodyPr rtlCol="0">
            <a:normAutofit/>
          </a:bodyPr>
          <a:lstStyle/>
          <a:p>
            <a:pPr rtl="0">
              <a:buClrTx/>
              <a:buBlip>
                <a:blip r:embed="rId3"/>
              </a:buBlip>
            </a:pPr>
            <a:r>
              <a:rPr lang="nl-NL" sz="2800" dirty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 Step 4</a:t>
            </a:r>
          </a:p>
          <a:p>
            <a:pPr lvl="1">
              <a:buClrTx/>
              <a:buFont typeface="Wingdings" panose="05000000000000000000" pitchFamily="2" charset="2"/>
              <a:buChar char="Ø"/>
            </a:pPr>
            <a:r>
              <a:rPr lang="nl-NL" dirty="0" err="1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Checking</a:t>
            </a:r>
            <a:r>
              <a:rPr lang="nl-NL" dirty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 / </a:t>
            </a:r>
          </a:p>
          <a:p>
            <a:pPr marL="365760" lvl="1" indent="0">
              <a:buClrTx/>
              <a:buNone/>
            </a:pPr>
            <a:r>
              <a:rPr lang="nl-NL" dirty="0" err="1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correcting</a:t>
            </a:r>
            <a:r>
              <a:rPr lang="nl-NL" dirty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 </a:t>
            </a:r>
            <a:r>
              <a:rPr lang="nl-NL" dirty="0" err="1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errors</a:t>
            </a:r>
            <a:r>
              <a:rPr lang="nl-NL" dirty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 </a:t>
            </a:r>
            <a:r>
              <a:rPr lang="nl-NL" dirty="0" err="1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from</a:t>
            </a:r>
            <a:r>
              <a:rPr lang="nl-NL" dirty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 </a:t>
            </a:r>
            <a:r>
              <a:rPr lang="nl-NL" dirty="0" err="1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the</a:t>
            </a:r>
            <a:r>
              <a:rPr lang="nl-NL" dirty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 </a:t>
            </a:r>
            <a:r>
              <a:rPr lang="nl-NL" dirty="0" err="1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schemetic</a:t>
            </a:r>
            <a:endParaRPr lang="nl-NL" sz="2800" dirty="0">
              <a:solidFill>
                <a:schemeClr val="bg1"/>
              </a:solidFill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  <a:p>
            <a:pPr marL="228600" lvl="1">
              <a:spcBef>
                <a:spcPts val="1800"/>
              </a:spcBef>
              <a:buClrTx/>
              <a:buBlip>
                <a:blip r:embed="rId3"/>
              </a:buBlip>
            </a:pPr>
            <a:r>
              <a:rPr lang="nl-NL" sz="2800" dirty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 Step 5</a:t>
            </a:r>
          </a:p>
          <a:p>
            <a:pPr lvl="1">
              <a:buClrTx/>
              <a:buFont typeface="Wingdings" panose="05000000000000000000" pitchFamily="2" charset="2"/>
              <a:buChar char="Ø"/>
            </a:pPr>
            <a:r>
              <a:rPr lang="nl-NL" dirty="0" err="1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Create</a:t>
            </a:r>
            <a:r>
              <a:rPr lang="nl-NL" dirty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 PCB in </a:t>
            </a:r>
            <a:r>
              <a:rPr lang="nl-NL" dirty="0" err="1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Altium</a:t>
            </a:r>
            <a:endParaRPr lang="nl-NL" dirty="0">
              <a:solidFill>
                <a:schemeClr val="bg1"/>
              </a:solidFill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  <a:p>
            <a:pPr lvl="1">
              <a:buClrTx/>
              <a:buFont typeface="Wingdings" panose="05000000000000000000" pitchFamily="2" charset="2"/>
              <a:buChar char="Ø"/>
            </a:pPr>
            <a:r>
              <a:rPr lang="nl-NL" dirty="0" err="1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Components</a:t>
            </a:r>
            <a:r>
              <a:rPr lang="nl-NL" dirty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 on PCB</a:t>
            </a:r>
          </a:p>
          <a:p>
            <a:pPr lvl="1">
              <a:buClrTx/>
              <a:buFont typeface="Wingdings" panose="05000000000000000000" pitchFamily="2" charset="2"/>
              <a:buChar char="Ø"/>
            </a:pPr>
            <a:r>
              <a:rPr lang="nl-NL" dirty="0" err="1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Checking</a:t>
            </a:r>
            <a:r>
              <a:rPr lang="nl-NL" dirty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 </a:t>
            </a:r>
            <a:r>
              <a:rPr lang="nl-NL" dirty="0" err="1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footprints</a:t>
            </a:r>
            <a:endParaRPr lang="nl-NL" dirty="0">
              <a:solidFill>
                <a:schemeClr val="bg1"/>
              </a:solidFill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  <a:p>
            <a:pPr rtl="0">
              <a:buClrTx/>
              <a:buBlip>
                <a:blip r:embed="rId3"/>
              </a:buBlip>
            </a:pPr>
            <a:r>
              <a:rPr lang="nl-NL" sz="2800" dirty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 Step 6</a:t>
            </a:r>
          </a:p>
          <a:p>
            <a:pPr lvl="1">
              <a:buClrTx/>
              <a:buFont typeface="Wingdings" panose="05000000000000000000" pitchFamily="2" charset="2"/>
              <a:buChar char="Ø"/>
            </a:pPr>
            <a:r>
              <a:rPr lang="nl-NL" dirty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Auto route PCB or do </a:t>
            </a:r>
            <a:r>
              <a:rPr lang="nl-NL" dirty="0" err="1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it</a:t>
            </a:r>
            <a:r>
              <a:rPr lang="nl-NL" dirty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 </a:t>
            </a:r>
            <a:r>
              <a:rPr lang="nl-NL" dirty="0" err="1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yourself</a:t>
            </a:r>
            <a:endParaRPr lang="nl-NL" dirty="0">
              <a:solidFill>
                <a:schemeClr val="bg1"/>
              </a:solidFill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  <a:p>
            <a:pPr lvl="1">
              <a:buClrTx/>
              <a:buFont typeface="Wingdings" panose="05000000000000000000" pitchFamily="2" charset="2"/>
              <a:buChar char="Ø"/>
            </a:pPr>
            <a:r>
              <a:rPr lang="nl-NL" dirty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Re-</a:t>
            </a:r>
            <a:r>
              <a:rPr lang="nl-NL" dirty="0" err="1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adjust</a:t>
            </a:r>
            <a:r>
              <a:rPr lang="nl-NL" dirty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 routes</a:t>
            </a:r>
          </a:p>
          <a:p>
            <a:pPr lvl="1">
              <a:buClrTx/>
              <a:buFont typeface="Wingdings" panose="05000000000000000000" pitchFamily="2" charset="2"/>
              <a:buChar char="Ø"/>
            </a:pPr>
            <a:r>
              <a:rPr lang="nl-NL" dirty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Check </a:t>
            </a:r>
            <a:r>
              <a:rPr lang="nl-NL" dirty="0" err="1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errors</a:t>
            </a:r>
            <a:r>
              <a:rPr lang="nl-NL" dirty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  on </a:t>
            </a:r>
            <a:r>
              <a:rPr lang="nl-NL" dirty="0" err="1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the</a:t>
            </a:r>
            <a:r>
              <a:rPr lang="nl-NL" dirty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 PCB</a:t>
            </a:r>
          </a:p>
          <a:p>
            <a:pPr marL="0" indent="0" rtl="0">
              <a:buClrTx/>
              <a:buNone/>
            </a:pPr>
            <a:endParaRPr lang="nl-NL" sz="2800" dirty="0">
              <a:solidFill>
                <a:schemeClr val="bg1"/>
              </a:solidFill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  <a:p>
            <a:pPr marL="365760" lvl="1" indent="0">
              <a:buClrTx/>
              <a:buNone/>
            </a:pPr>
            <a:endParaRPr lang="nl-NL" sz="2800" dirty="0">
              <a:solidFill>
                <a:schemeClr val="bg1"/>
              </a:solidFill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  <a:p>
            <a:pPr marL="0" indent="0" rtl="0">
              <a:buClrTx/>
              <a:buNone/>
            </a:pPr>
            <a:endParaRPr lang="nl-NL" sz="2800" dirty="0">
              <a:solidFill>
                <a:schemeClr val="bg1"/>
              </a:solidFill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  <a:p>
            <a:pPr marL="0" indent="0" rtl="0">
              <a:buClrTx/>
              <a:buNone/>
            </a:pPr>
            <a:endParaRPr lang="nl-NL" sz="3200" dirty="0">
              <a:solidFill>
                <a:schemeClr val="bg1"/>
              </a:solidFill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1DC2FF5C-5F74-7A18-A0B3-2D2F98B1F5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9856" y="116632"/>
            <a:ext cx="7115034" cy="6161112"/>
          </a:xfrm>
          <a:prstGeom prst="rect">
            <a:avLst/>
          </a:prstGeom>
        </p:spPr>
      </p:pic>
      <p:sp>
        <p:nvSpPr>
          <p:cNvPr id="5" name="Rechthoek: afgeronde hoeken 4">
            <a:extLst>
              <a:ext uri="{FF2B5EF4-FFF2-40B4-BE49-F238E27FC236}">
                <a16:creationId xmlns:a16="http://schemas.microsoft.com/office/drawing/2014/main" id="{E382F475-A251-6B76-0518-142705A9C757}"/>
              </a:ext>
            </a:extLst>
          </p:cNvPr>
          <p:cNvSpPr/>
          <p:nvPr/>
        </p:nvSpPr>
        <p:spPr>
          <a:xfrm>
            <a:off x="11496599" y="6021288"/>
            <a:ext cx="517973" cy="751106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3200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691093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chnische computer 16x9">
  <a:themeElements>
    <a:clrScheme name="TechComputer">
      <a:dk1>
        <a:srgbClr val="000000"/>
      </a:dk1>
      <a:lt1>
        <a:sysClr val="window" lastClr="FFFFFF"/>
      </a:lt1>
      <a:dk2>
        <a:srgbClr val="4D4D4D"/>
      </a:dk2>
      <a:lt2>
        <a:srgbClr val="DDDDDD"/>
      </a:lt2>
      <a:accent1>
        <a:srgbClr val="92D050"/>
      </a:accent1>
      <a:accent2>
        <a:srgbClr val="F7C331"/>
      </a:accent2>
      <a:accent3>
        <a:srgbClr val="47B8C7"/>
      </a:accent3>
      <a:accent4>
        <a:srgbClr val="B074BA"/>
      </a:accent4>
      <a:accent5>
        <a:srgbClr val="F34D47"/>
      </a:accent5>
      <a:accent6>
        <a:srgbClr val="FA8F30"/>
      </a:accent6>
      <a:hlink>
        <a:srgbClr val="47B8C7"/>
      </a:hlink>
      <a:folHlink>
        <a:srgbClr val="969696"/>
      </a:folHlink>
    </a:clrScheme>
    <a:fontScheme name="Consolas-Candara">
      <a:majorFont>
        <a:latin typeface="Consolas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9411790_TF02901026_TF02901026" id="{30AFC9AB-CD55-4183-8CDA-ABE2BE3FDA89}" vid="{2A0B664D-99FA-4F95-8257-939BA6B6F0DA}"/>
    </a:ext>
  </a:extLst>
</a:theme>
</file>

<file path=ppt/theme/theme2.xml><?xml version="1.0" encoding="utf-8"?>
<a:theme xmlns:a="http://schemas.openxmlformats.org/drawingml/2006/main" name="Office-thema">
  <a:themeElements>
    <a:clrScheme name="TechComputer">
      <a:dk1>
        <a:srgbClr val="000000"/>
      </a:dk1>
      <a:lt1>
        <a:sysClr val="window" lastClr="FFFFFF"/>
      </a:lt1>
      <a:dk2>
        <a:srgbClr val="4D4D4D"/>
      </a:dk2>
      <a:lt2>
        <a:srgbClr val="DDDDDD"/>
      </a:lt2>
      <a:accent1>
        <a:srgbClr val="92D050"/>
      </a:accent1>
      <a:accent2>
        <a:srgbClr val="F7C331"/>
      </a:accent2>
      <a:accent3>
        <a:srgbClr val="47B8C7"/>
      </a:accent3>
      <a:accent4>
        <a:srgbClr val="B074BA"/>
      </a:accent4>
      <a:accent5>
        <a:srgbClr val="F34D47"/>
      </a:accent5>
      <a:accent6>
        <a:srgbClr val="FA8F30"/>
      </a:accent6>
      <a:hlink>
        <a:srgbClr val="47B8C7"/>
      </a:hlink>
      <a:folHlink>
        <a:srgbClr val="969696"/>
      </a:folHlink>
    </a:clrScheme>
    <a:fontScheme name="Consolas-Candara">
      <a:majorFont>
        <a:latin typeface="Consolas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TechComputer">
      <a:dk1>
        <a:srgbClr val="000000"/>
      </a:dk1>
      <a:lt1>
        <a:sysClr val="window" lastClr="FFFFFF"/>
      </a:lt1>
      <a:dk2>
        <a:srgbClr val="4D4D4D"/>
      </a:dk2>
      <a:lt2>
        <a:srgbClr val="DDDDDD"/>
      </a:lt2>
      <a:accent1>
        <a:srgbClr val="92D050"/>
      </a:accent1>
      <a:accent2>
        <a:srgbClr val="F7C331"/>
      </a:accent2>
      <a:accent3>
        <a:srgbClr val="47B8C7"/>
      </a:accent3>
      <a:accent4>
        <a:srgbClr val="B074BA"/>
      </a:accent4>
      <a:accent5>
        <a:srgbClr val="F34D47"/>
      </a:accent5>
      <a:accent6>
        <a:srgbClr val="FA8F30"/>
      </a:accent6>
      <a:hlink>
        <a:srgbClr val="47B8C7"/>
      </a:hlink>
      <a:folHlink>
        <a:srgbClr val="969696"/>
      </a:folHlink>
    </a:clrScheme>
    <a:fontScheme name="Consolas-Candara">
      <a:majorFont>
        <a:latin typeface="Consolas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irectSourceMarket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ThumbnailAssetId xmlns="4873beb7-5857-4685-be1f-d57550cc96cc" xsi:nil="true"/>
    <PrimaryImageGen xmlns="4873beb7-5857-4685-be1f-d57550cc96cc">true</PrimaryImageGen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1566889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 xsi:nil="true"/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2012-05-23T08:44:00+00:00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ShowIn xmlns="4873beb7-5857-4685-be1f-d57550cc96cc">Show everywhere</ShowIn>
    <UANotes xmlns="4873beb7-5857-4685-be1f-d57550cc96cc" xsi:nil="true"/>
    <TemplateStatus xmlns="4873beb7-5857-4685-be1f-d57550cc96cc">Complete</TemplateStatus>
    <InternalTagsTaxHTField0 xmlns="4873beb7-5857-4685-be1f-d57550cc96cc">
      <Terms xmlns="http://schemas.microsoft.com/office/infopath/2007/PartnerControls"/>
    </InternalTagsTaxHTField0>
    <CSXHash xmlns="4873beb7-5857-4685-be1f-d57550cc96cc" xsi:nil="true"/>
    <Downloads xmlns="4873beb7-5857-4685-be1f-d57550cc96cc">0</Downloads>
    <VoteCount xmlns="4873beb7-5857-4685-be1f-d57550cc96cc" xsi:nil="true"/>
    <OOCacheId xmlns="4873beb7-5857-4685-be1f-d57550cc96cc" xsi:nil="true"/>
    <IsDeleted xmlns="4873beb7-5857-4685-be1f-d57550cc96cc">false</IsDeleted>
    <AssetExpire xmlns="4873beb7-5857-4685-be1f-d57550cc96cc">2029-01-01T08:00:00+00:00</AssetExpire>
    <DSATActionTaken xmlns="4873beb7-5857-4685-be1f-d57550cc96cc" xsi:nil="true"/>
    <CSXSubmissionMarket xmlns="4873beb7-5857-4685-be1f-d57550cc96cc" xsi:nil="true"/>
    <TPExecutable xmlns="4873beb7-5857-4685-be1f-d57550cc96cc" xsi:nil="true"/>
    <SubmitterId xmlns="4873beb7-5857-4685-be1f-d57550cc96cc" xsi:nil="true"/>
    <EditorialTags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TP102901017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836753</LocLastLocAttemptVersionLookup>
    <IsSearchable xmlns="4873beb7-5857-4685-be1f-d57550cc96cc">true</IsSearchable>
    <TemplateTemplateType xmlns="4873beb7-5857-4685-be1f-d57550cc96cc">PowerPoint Design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>false</IntlLangReview>
    <OutputCachingOn xmlns="4873beb7-5857-4685-be1f-d57550cc96cc">false</OutputCachingOn>
    <AverageRating xmlns="4873beb7-5857-4685-be1f-d57550cc96cc" xsi:nil="true"/>
    <APAuthor xmlns="4873beb7-5857-4685-be1f-d57550cc96cc">
      <UserInfo>
        <DisplayName>REDMOND\v-anij</DisplayName>
        <AccountId>2469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OriginalRelease xmlns="4873beb7-5857-4685-be1f-d57550cc96cc">15</OriginalRelease>
    <TPLaunchHelpLinkType xmlns="4873beb7-5857-4685-be1f-d57550cc96cc">Template</TPLaunchHelpLinkType>
    <LocalizationTagsTaxHTField0 xmlns="4873beb7-5857-4685-be1f-d57550cc96cc">
      <Terms xmlns="http://schemas.microsoft.com/office/infopath/2007/PartnerControls"/>
    </LocalizationTagsTaxHTField0>
    <LocMarketGroupTiers2 xmlns="4873beb7-5857-4685-be1f-d57550cc96cc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0B5C6E15-39DC-470B-9445-F754B945802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4098515-0C12-46CF-BC7C-69B4A13CD5FA}">
  <ds:schemaRefs>
    <ds:schemaRef ds:uri="http://schemas.microsoft.com/office/2006/metadata/properties"/>
    <ds:schemaRef ds:uri="http://schemas.microsoft.com/office/infopath/2007/PartnerControls"/>
    <ds:schemaRef ds:uri="4873beb7-5857-4685-be1f-d57550cc96cc"/>
  </ds:schemaRefs>
</ds:datastoreItem>
</file>

<file path=customXml/itemProps3.xml><?xml version="1.0" encoding="utf-8"?>
<ds:datastoreItem xmlns:ds="http://schemas.openxmlformats.org/officeDocument/2006/customXml" ds:itemID="{746CFF6F-D9AA-4BC0-911A-0A135677191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Zakelijke technologiepresentatie met printplaatontwerp (breedbeeld)</Template>
  <TotalTime>0</TotalTime>
  <Words>1319</Words>
  <Application>Microsoft Office PowerPoint</Application>
  <PresentationFormat>Breedbeeld</PresentationFormat>
  <Paragraphs>238</Paragraphs>
  <Slides>24</Slides>
  <Notes>20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6</vt:i4>
      </vt:variant>
      <vt:variant>
        <vt:lpstr>Thema</vt:lpstr>
      </vt:variant>
      <vt:variant>
        <vt:i4>1</vt:i4>
      </vt:variant>
      <vt:variant>
        <vt:lpstr>Diatitels</vt:lpstr>
      </vt:variant>
      <vt:variant>
        <vt:i4>24</vt:i4>
      </vt:variant>
    </vt:vector>
  </HeadingPairs>
  <TitlesOfParts>
    <vt:vector size="31" baseType="lpstr">
      <vt:lpstr>Aharoni</vt:lpstr>
      <vt:lpstr>Arial</vt:lpstr>
      <vt:lpstr>Calibri</vt:lpstr>
      <vt:lpstr>Candara</vt:lpstr>
      <vt:lpstr>Consolas</vt:lpstr>
      <vt:lpstr>Wingdings</vt:lpstr>
      <vt:lpstr>Technische computer 16x9</vt:lpstr>
      <vt:lpstr>Designing a soldering station Tim Boghe Klas 1EAI - C</vt:lpstr>
      <vt:lpstr>Content presentation</vt:lpstr>
      <vt:lpstr>Introduction: the choice of the soldering station</vt:lpstr>
      <vt:lpstr>PowerPoint-presentatie</vt:lpstr>
      <vt:lpstr>PowerPoint-presentatie</vt:lpstr>
      <vt:lpstr>PowerPoint-presentatie</vt:lpstr>
      <vt:lpstr>Materials</vt:lpstr>
      <vt:lpstr>Methods</vt:lpstr>
      <vt:lpstr>Methods</vt:lpstr>
      <vt:lpstr>Methods</vt:lpstr>
      <vt:lpstr>Methods</vt:lpstr>
      <vt:lpstr>Methods</vt:lpstr>
      <vt:lpstr>Designs</vt:lpstr>
      <vt:lpstr>Schematic Designs</vt:lpstr>
      <vt:lpstr>Schematic Designs</vt:lpstr>
      <vt:lpstr>Schematic Designs</vt:lpstr>
      <vt:lpstr>PCB Designs</vt:lpstr>
      <vt:lpstr>Physical circuit board</vt:lpstr>
      <vt:lpstr>3D design</vt:lpstr>
      <vt:lpstr>3D design</vt:lpstr>
      <vt:lpstr>3D design (extra features)</vt:lpstr>
      <vt:lpstr>A few problems/adjustments</vt:lpstr>
      <vt:lpstr>Conclusion</vt:lpstr>
      <vt:lpstr>PowerPoint-presentatie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Designing a soldering station Tim Boghe Klas 1EAI - C</dc:title>
  <dc:creator>Tim Boghe</dc:creator>
  <cp:lastModifiedBy>Tim Boghe</cp:lastModifiedBy>
  <cp:revision>1</cp:revision>
  <dcterms:created xsi:type="dcterms:W3CDTF">2022-05-28T12:44:55Z</dcterms:created>
  <dcterms:modified xsi:type="dcterms:W3CDTF">2022-06-10T13:17:06Z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